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354" r:id="rId2"/>
    <p:sldId id="386" r:id="rId3"/>
    <p:sldId id="365" r:id="rId4"/>
    <p:sldId id="385" r:id="rId5"/>
    <p:sldId id="371" r:id="rId6"/>
    <p:sldId id="369" r:id="rId7"/>
    <p:sldId id="372" r:id="rId8"/>
    <p:sldId id="380" r:id="rId9"/>
    <p:sldId id="370" r:id="rId10"/>
    <p:sldId id="374" r:id="rId11"/>
    <p:sldId id="378" r:id="rId12"/>
    <p:sldId id="379" r:id="rId13"/>
    <p:sldId id="381" r:id="rId14"/>
    <p:sldId id="382" r:id="rId15"/>
    <p:sldId id="383" r:id="rId16"/>
  </p:sldIdLst>
  <p:sldSz cx="9144000" cy="6858000" type="screen4x3"/>
  <p:notesSz cx="6858000" cy="9144000"/>
  <p:defaultTextStyle>
    <a:defPPr>
      <a:defRPr lang="nl-NL"/>
    </a:defPPr>
    <a:lvl1pPr algn="l" rtl="0" fontAlgn="base">
      <a:spcBef>
        <a:spcPct val="0"/>
      </a:spcBef>
      <a:spcAft>
        <a:spcPct val="0"/>
      </a:spcAft>
      <a:defRPr kern="1200">
        <a:solidFill>
          <a:schemeClr val="tx1"/>
        </a:solidFill>
        <a:latin typeface="Calibri" pitchFamily="34" charset="0"/>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mn-cs"/>
      </a:defRPr>
    </a:lvl2pPr>
    <a:lvl3pPr marL="914400" algn="l" rtl="0" fontAlgn="base">
      <a:spcBef>
        <a:spcPct val="0"/>
      </a:spcBef>
      <a:spcAft>
        <a:spcPct val="0"/>
      </a:spcAft>
      <a:defRPr kern="1200">
        <a:solidFill>
          <a:schemeClr val="tx1"/>
        </a:solidFill>
        <a:latin typeface="Calibri" pitchFamily="34" charset="0"/>
        <a:ea typeface="+mn-ea"/>
        <a:cs typeface="+mn-cs"/>
      </a:defRPr>
    </a:lvl3pPr>
    <a:lvl4pPr marL="1371600" algn="l" rtl="0" fontAlgn="base">
      <a:spcBef>
        <a:spcPct val="0"/>
      </a:spcBef>
      <a:spcAft>
        <a:spcPct val="0"/>
      </a:spcAft>
      <a:defRPr kern="1200">
        <a:solidFill>
          <a:schemeClr val="tx1"/>
        </a:solidFill>
        <a:latin typeface="Calibri" pitchFamily="34" charset="0"/>
        <a:ea typeface="+mn-ea"/>
        <a:cs typeface="+mn-cs"/>
      </a:defRPr>
    </a:lvl4pPr>
    <a:lvl5pPr marL="1828800" algn="l" rtl="0" fontAlgn="base">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extLst>
    <p:ext uri="{EFAFB233-063F-42B5-8137-9DF3F51BA10A}">
      <p15:sldGuideLst xmlns:p15="http://schemas.microsoft.com/office/powerpoint/2012/main" xmlns="">
        <p15:guide id="1" orient="horz" pos="1219">
          <p15:clr>
            <a:srgbClr val="A4A3A4"/>
          </p15:clr>
        </p15:guide>
        <p15:guide id="2" orient="horz" pos="147">
          <p15:clr>
            <a:srgbClr val="A4A3A4"/>
          </p15:clr>
        </p15:guide>
        <p15:guide id="3" orient="horz">
          <p15:clr>
            <a:srgbClr val="A4A3A4"/>
          </p15:clr>
        </p15:guide>
        <p15:guide id="4" orient="horz" pos="3756">
          <p15:clr>
            <a:srgbClr val="A4A3A4"/>
          </p15:clr>
        </p15:guide>
        <p15:guide id="5" pos="339">
          <p15:clr>
            <a:srgbClr val="A4A3A4"/>
          </p15:clr>
        </p15:guide>
        <p15:guide id="6" pos="5633">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3F9C35"/>
    <a:srgbClr val="34B233"/>
    <a:srgbClr val="000000"/>
    <a:srgbClr val="292929"/>
    <a:srgbClr val="D5D2CA"/>
    <a:srgbClr val="005172"/>
    <a:srgbClr val="6AAD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E8034E78-7F5D-4C2E-B375-FC64B27BC917}">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Stijl, gemiddeld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Stijl, gemiddeld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Stijl, gemiddeld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38B1855-1B75-4FBE-930C-398BA8C253C6}" styleName="Stijl, thema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8034E78-7F5D-4C2E-B375-FC64B27BC917}" styleName="Stijl, donker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F5AB1C69-6EDB-4FF4-983F-18BD219EF322}" styleName="Stijl, gemiddeld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202B0CA-FC54-4496-8BCA-5EF66A818D29}" styleName="Stijl, donker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18603FDC-E32A-4AB5-989C-0864C3EAD2B8}" styleName="Stijl, thema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B344D84-9AFB-497E-A393-DC336BA19D2E}" styleName="Stijl, gemiddeld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5BE263C-DBD7-4A20-BB59-AAB30ACAA65A}" styleName="Stijl, gemiddeld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Stijl, gemiddeld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Stijl, gemiddeld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EB9631B5-78F2-41C9-869B-9F39066F8104}" styleName="Stijl, gemiddeld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74C1A8A3-306A-4EB7-A6B1-4F7E0EB9C5D6}" styleName="Stijl, gemiddeld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A488322-F2BA-4B5B-9748-0D474271808F}" styleName="Stijl, gemiddeld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8A107856-5554-42FB-B03E-39F5DBC370BA}" styleName="Stijl, gemiddeld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7E9639D4-E3E2-4D34-9284-5A2195B3D0D7}" styleName="Stijl, licht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B301B821-A1FF-4177-AEE7-76D212191A09}" styleName="Stijl, gemiddeld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Stijl, gemiddeld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46" autoAdjust="0"/>
    <p:restoredTop sz="81172" autoAdjust="0"/>
  </p:normalViewPr>
  <p:slideViewPr>
    <p:cSldViewPr snapToGrid="0">
      <p:cViewPr varScale="1">
        <p:scale>
          <a:sx n="55" d="100"/>
          <a:sy n="55" d="100"/>
        </p:scale>
        <p:origin x="-1668" y="-90"/>
      </p:cViewPr>
      <p:guideLst>
        <p:guide orient="horz" pos="1219"/>
        <p:guide orient="horz" pos="147"/>
        <p:guide orient="horz"/>
        <p:guide orient="horz" pos="3756"/>
        <p:guide pos="339"/>
        <p:guide pos="5633"/>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38" d="100"/>
          <a:sy n="38" d="100"/>
        </p:scale>
        <p:origin x="-2130"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nl-NL"/>
          </a:p>
        </p:txBody>
      </p:sp>
      <p:sp>
        <p:nvSpPr>
          <p:cNvPr id="3" name="Tijdelijke aanduiding voo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99722D96-DC3F-4AF2-A3FB-80A8DBE14303}" type="datetimeFigureOut">
              <a:rPr lang="nl-NL"/>
              <a:pPr>
                <a:defRPr/>
              </a:pPr>
              <a:t>21-5-2015</a:t>
            </a:fld>
            <a:endParaRPr lang="nl-NL"/>
          </a:p>
        </p:txBody>
      </p:sp>
      <p:sp>
        <p:nvSpPr>
          <p:cNvPr id="4" name="Tijdelijke aanduiding voor voet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nl-NL"/>
          </a:p>
        </p:txBody>
      </p:sp>
      <p:sp>
        <p:nvSpPr>
          <p:cNvPr id="5" name="Tijdelijke aanduiding voor dia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A4452DC3-0B15-4EDC-B466-DE40A327E0EC}" type="slidenum">
              <a:rPr lang="nl-NL"/>
              <a:pPr>
                <a:defRPr/>
              </a:pPr>
              <a:t>‹#›</a:t>
            </a:fld>
            <a:endParaRPr lang="nl-NL"/>
          </a:p>
        </p:txBody>
      </p:sp>
    </p:spTree>
    <p:extLst>
      <p:ext uri="{BB962C8B-B14F-4D97-AF65-F5344CB8AC3E}">
        <p14:creationId xmlns:p14="http://schemas.microsoft.com/office/powerpoint/2010/main" val="28735155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3B3EB4EC-A1D3-4153-ADE4-7C223EE3DB63}" type="datetimeFigureOut">
              <a:rPr lang="en-GB"/>
              <a:pPr>
                <a:defRPr/>
              </a:pPr>
              <a:t>21/05/2015</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F31A74FD-9B3B-489C-B3EE-4EEAD455B267}" type="slidenum">
              <a:rPr lang="en-GB"/>
              <a:pPr>
                <a:defRPr/>
              </a:pPr>
              <a:t>‹#›</a:t>
            </a:fld>
            <a:endParaRPr lang="en-GB" dirty="0"/>
          </a:p>
        </p:txBody>
      </p:sp>
    </p:spTree>
    <p:extLst>
      <p:ext uri="{BB962C8B-B14F-4D97-AF65-F5344CB8AC3E}">
        <p14:creationId xmlns:p14="http://schemas.microsoft.com/office/powerpoint/2010/main" val="127277621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ES" altLang="en-US" dirty="0" smtClean="0"/>
          </a:p>
        </p:txBody>
      </p:sp>
    </p:spTree>
    <p:extLst>
      <p:ext uri="{BB962C8B-B14F-4D97-AF65-F5344CB8AC3E}">
        <p14:creationId xmlns:p14="http://schemas.microsoft.com/office/powerpoint/2010/main" val="17414636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s-MX" altLang="en-US" dirty="0" smtClean="0"/>
              <a:t>However, from this slide it is clear that the community did feel engaged in the process and did feel that its interests had been taken seriously.</a:t>
            </a:r>
            <a:endParaRPr lang="es-ES" altLang="en-US" dirty="0" smtClean="0"/>
          </a:p>
        </p:txBody>
      </p:sp>
    </p:spTree>
    <p:extLst>
      <p:ext uri="{BB962C8B-B14F-4D97-AF65-F5344CB8AC3E}">
        <p14:creationId xmlns:p14="http://schemas.microsoft.com/office/powerpoint/2010/main" val="18628851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s-MX" altLang="en-US" dirty="0" smtClean="0"/>
              <a:t>This slide provides an indication of how many people were engaged in the process.</a:t>
            </a:r>
            <a:endParaRPr lang="es-ES" altLang="en-US" dirty="0" smtClean="0"/>
          </a:p>
        </p:txBody>
      </p:sp>
    </p:spTree>
    <p:extLst>
      <p:ext uri="{BB962C8B-B14F-4D97-AF65-F5344CB8AC3E}">
        <p14:creationId xmlns:p14="http://schemas.microsoft.com/office/powerpoint/2010/main" val="18138830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s-MX" altLang="en-US" dirty="0" smtClean="0"/>
              <a:t>A participatory “map” of the process undergone, as developed in the evaluation exercise.</a:t>
            </a:r>
            <a:endParaRPr lang="es-ES" altLang="en-US" dirty="0" smtClean="0"/>
          </a:p>
        </p:txBody>
      </p:sp>
    </p:spTree>
    <p:extLst>
      <p:ext uri="{BB962C8B-B14F-4D97-AF65-F5344CB8AC3E}">
        <p14:creationId xmlns:p14="http://schemas.microsoft.com/office/powerpoint/2010/main" val="39229594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s-ES" altLang="en-US" dirty="0" smtClean="0"/>
              <a:t>NORAD =</a:t>
            </a:r>
            <a:r>
              <a:rPr lang="es-ES" altLang="en-US" i="0" dirty="0" smtClean="0"/>
              <a:t> </a:t>
            </a:r>
            <a:r>
              <a:rPr lang="en-GB" i="0" dirty="0" smtClean="0"/>
              <a:t>Norwegian </a:t>
            </a:r>
            <a:r>
              <a:rPr lang="en-GB" dirty="0" smtClean="0"/>
              <a:t>Agency for Development Cooperation</a:t>
            </a:r>
            <a:endParaRPr lang="es-ES" altLang="en-US" dirty="0" smtClean="0"/>
          </a:p>
        </p:txBody>
      </p:sp>
    </p:spTree>
    <p:extLst>
      <p:ext uri="{BB962C8B-B14F-4D97-AF65-F5344CB8AC3E}">
        <p14:creationId xmlns:p14="http://schemas.microsoft.com/office/powerpoint/2010/main" val="25008641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ES" altLang="en-US" dirty="0" smtClean="0"/>
          </a:p>
        </p:txBody>
      </p:sp>
    </p:spTree>
    <p:extLst>
      <p:ext uri="{BB962C8B-B14F-4D97-AF65-F5344CB8AC3E}">
        <p14:creationId xmlns:p14="http://schemas.microsoft.com/office/powerpoint/2010/main" val="5405780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s-MX" altLang="en-US" dirty="0" smtClean="0"/>
              <a:t>Google´s Open Data Kit (ODK) is an alternative to the Cybertracker system we have used in this course.  We believe that Cybertracker is more user friendly, but ODK is also widely used in community </a:t>
            </a:r>
            <a:r>
              <a:rPr lang="es-MX" altLang="en-US" dirty="0" err="1" smtClean="0"/>
              <a:t>monitoring</a:t>
            </a:r>
            <a:r>
              <a:rPr lang="es-MX" altLang="en-US" dirty="0" smtClean="0"/>
              <a:t>.</a:t>
            </a:r>
          </a:p>
          <a:p>
            <a:endParaRPr lang="es-MX" altLang="en-US" dirty="0" smtClean="0"/>
          </a:p>
          <a:p>
            <a:r>
              <a:rPr lang="es-MX" altLang="en-US" dirty="0" smtClean="0"/>
              <a:t>GCP = Global </a:t>
            </a:r>
            <a:r>
              <a:rPr lang="es-MX" altLang="en-US" dirty="0" err="1" smtClean="0"/>
              <a:t>Canopy</a:t>
            </a:r>
            <a:r>
              <a:rPr lang="es-MX" altLang="en-US" baseline="0" dirty="0" smtClean="0"/>
              <a:t> Project</a:t>
            </a:r>
          </a:p>
          <a:p>
            <a:r>
              <a:rPr lang="es-MX" altLang="en-US" baseline="0" dirty="0" smtClean="0"/>
              <a:t>IIC = </a:t>
            </a:r>
            <a:r>
              <a:rPr lang="en-US" dirty="0" err="1" smtClean="0"/>
              <a:t>Iwokrama</a:t>
            </a:r>
            <a:r>
              <a:rPr lang="en-US" dirty="0" smtClean="0"/>
              <a:t> International Centre</a:t>
            </a:r>
            <a:endParaRPr lang="es-ES" altLang="en-US" dirty="0" smtClean="0"/>
          </a:p>
        </p:txBody>
      </p:sp>
    </p:spTree>
    <p:extLst>
      <p:ext uri="{BB962C8B-B14F-4D97-AF65-F5344CB8AC3E}">
        <p14:creationId xmlns:p14="http://schemas.microsoft.com/office/powerpoint/2010/main" val="38158772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ES" altLang="en-US" dirty="0" smtClean="0"/>
          </a:p>
        </p:txBody>
      </p:sp>
    </p:spTree>
    <p:extLst>
      <p:ext uri="{BB962C8B-B14F-4D97-AF65-F5344CB8AC3E}">
        <p14:creationId xmlns:p14="http://schemas.microsoft.com/office/powerpoint/2010/main" val="34458028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ES" altLang="en-US" dirty="0" smtClean="0"/>
          </a:p>
        </p:txBody>
      </p:sp>
    </p:spTree>
    <p:extLst>
      <p:ext uri="{BB962C8B-B14F-4D97-AF65-F5344CB8AC3E}">
        <p14:creationId xmlns:p14="http://schemas.microsoft.com/office/powerpoint/2010/main" val="20530733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dirty="0" smtClean="0"/>
              <a:t>This slide demonstrates the steps that are followed in the monitoring cycle.  Note that there is collaboration with the community in designing the procedure.</a:t>
            </a:r>
          </a:p>
          <a:p>
            <a:pPr>
              <a:spcBef>
                <a:spcPct val="0"/>
              </a:spcBef>
            </a:pPr>
            <a:endParaRPr lang="en-GB" altLang="en-US" dirty="0" smtClean="0"/>
          </a:p>
          <a:p>
            <a:pPr>
              <a:spcBef>
                <a:spcPct val="0"/>
              </a:spcBef>
            </a:pPr>
            <a:r>
              <a:rPr lang="en-GB" altLang="en-US" dirty="0" smtClean="0"/>
              <a:t>Note: PMT = project management team.</a:t>
            </a:r>
          </a:p>
        </p:txBody>
      </p:sp>
      <p:sp>
        <p:nvSpPr>
          <p:cNvPr id="3481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F0DA7DED-BA71-43C8-9989-BD2136EE23A0}" type="slidenum">
              <a:rPr lang="en-GB" altLang="en-US"/>
              <a:pPr/>
              <a:t>10</a:t>
            </a:fld>
            <a:endParaRPr lang="en-GB" altLang="en-US" dirty="0"/>
          </a:p>
        </p:txBody>
      </p:sp>
    </p:spTree>
    <p:extLst>
      <p:ext uri="{BB962C8B-B14F-4D97-AF65-F5344CB8AC3E}">
        <p14:creationId xmlns:p14="http://schemas.microsoft.com/office/powerpoint/2010/main" val="28440328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ES" altLang="en-US" dirty="0" smtClean="0"/>
          </a:p>
        </p:txBody>
      </p:sp>
    </p:spTree>
    <p:extLst>
      <p:ext uri="{BB962C8B-B14F-4D97-AF65-F5344CB8AC3E}">
        <p14:creationId xmlns:p14="http://schemas.microsoft.com/office/powerpoint/2010/main" val="36547830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s-MX" altLang="en-US" dirty="0" smtClean="0"/>
              <a:t>This slide shows how different groups participating in the monitoring exercise perceived the usefulness of the indicators that were used.  More than 40% thought that the indicators used were not the best ones.  This demonstrates the importance of good discussions with all parties involved before the monitoring protocol is drawn up</a:t>
            </a:r>
            <a:r>
              <a:rPr lang="es-MX" altLang="en-US" dirty="0" smtClean="0"/>
              <a:t>.</a:t>
            </a:r>
          </a:p>
          <a:p>
            <a:endParaRPr lang="es-MX" altLang="en-US" dirty="0" smtClean="0"/>
          </a:p>
          <a:p>
            <a:r>
              <a:rPr lang="es-MX" altLang="en-US" dirty="0" err="1" smtClean="0"/>
              <a:t>Toshaos</a:t>
            </a:r>
            <a:r>
              <a:rPr lang="es-MX" altLang="en-US" dirty="0" smtClean="0"/>
              <a:t> </a:t>
            </a:r>
            <a:r>
              <a:rPr lang="es-MX" altLang="en-US" dirty="0" smtClean="0">
                <a:sym typeface="Wingdings" panose="05000000000000000000" pitchFamily="2" charset="2"/>
              </a:rPr>
              <a:t> </a:t>
            </a:r>
            <a:r>
              <a:rPr lang="es-MX" altLang="en-US" dirty="0" err="1" smtClean="0">
                <a:sym typeface="Wingdings" panose="05000000000000000000" pitchFamily="2" charset="2"/>
              </a:rPr>
              <a:t>representing</a:t>
            </a:r>
            <a:r>
              <a:rPr lang="es-MX" altLang="en-US" dirty="0" smtClean="0">
                <a:sym typeface="Wingdings" panose="05000000000000000000" pitchFamily="2" charset="2"/>
              </a:rPr>
              <a:t> </a:t>
            </a:r>
            <a:r>
              <a:rPr lang="es-MX" altLang="en-US" dirty="0" err="1" smtClean="0">
                <a:sym typeface="Wingdings" panose="05000000000000000000" pitchFamily="2" charset="2"/>
              </a:rPr>
              <a:t>indigenous</a:t>
            </a:r>
            <a:r>
              <a:rPr lang="es-MX" altLang="en-US" dirty="0" smtClean="0">
                <a:sym typeface="Wingdings" panose="05000000000000000000" pitchFamily="2" charset="2"/>
              </a:rPr>
              <a:t> </a:t>
            </a:r>
            <a:r>
              <a:rPr lang="es-MX" altLang="en-US" dirty="0" err="1" smtClean="0">
                <a:sym typeface="Wingdings" panose="05000000000000000000" pitchFamily="2" charset="2"/>
              </a:rPr>
              <a:t>groups</a:t>
            </a:r>
            <a:r>
              <a:rPr lang="es-MX" altLang="en-US" dirty="0" smtClean="0">
                <a:sym typeface="Wingdings" panose="05000000000000000000" pitchFamily="2" charset="2"/>
              </a:rPr>
              <a:t>: </a:t>
            </a:r>
            <a:r>
              <a:rPr lang="es-MX" altLang="en-US" dirty="0" err="1" smtClean="0">
                <a:sym typeface="Wingdings" panose="05000000000000000000" pitchFamily="2" charset="2"/>
              </a:rPr>
              <a:t>Amerindian</a:t>
            </a:r>
            <a:r>
              <a:rPr lang="es-MX" altLang="en-US" dirty="0" smtClean="0">
                <a:sym typeface="Wingdings" panose="05000000000000000000" pitchFamily="2" charset="2"/>
              </a:rPr>
              <a:t> </a:t>
            </a:r>
            <a:r>
              <a:rPr lang="es-MX" altLang="en-US" dirty="0" err="1" smtClean="0">
                <a:sym typeface="Wingdings" panose="05000000000000000000" pitchFamily="2" charset="2"/>
              </a:rPr>
              <a:t>people</a:t>
            </a:r>
            <a:r>
              <a:rPr lang="es-MX" altLang="en-US" baseline="0" dirty="0" smtClean="0">
                <a:sym typeface="Wingdings" panose="05000000000000000000" pitchFamily="2" charset="2"/>
              </a:rPr>
              <a:t> of Guyana</a:t>
            </a:r>
            <a:endParaRPr lang="es-ES" altLang="en-US" dirty="0" smtClean="0"/>
          </a:p>
        </p:txBody>
      </p:sp>
    </p:spTree>
    <p:extLst>
      <p:ext uri="{BB962C8B-B14F-4D97-AF65-F5344CB8AC3E}">
        <p14:creationId xmlns:p14="http://schemas.microsoft.com/office/powerpoint/2010/main" val="41064322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el 1"/>
          <p:cNvSpPr>
            <a:spLocks noGrp="1"/>
          </p:cNvSpPr>
          <p:nvPr>
            <p:ph type="title"/>
          </p:nvPr>
        </p:nvSpPr>
        <p:spPr>
          <a:xfrm>
            <a:off x="491643" y="230188"/>
            <a:ext cx="8442796" cy="839787"/>
          </a:xfrm>
        </p:spPr>
        <p:txBody>
          <a:bodyPr/>
          <a:lstStyle/>
          <a:p>
            <a:r>
              <a:rPr lang="en-GB" dirty="0" err="1" smtClean="0"/>
              <a:t>Klik</a:t>
            </a:r>
            <a:r>
              <a:rPr lang="en-GB" dirty="0" smtClean="0"/>
              <a:t> </a:t>
            </a:r>
            <a:r>
              <a:rPr lang="en-GB" dirty="0" err="1" smtClean="0"/>
              <a:t>om</a:t>
            </a:r>
            <a:r>
              <a:rPr lang="en-GB" dirty="0" smtClean="0"/>
              <a:t> de </a:t>
            </a:r>
            <a:r>
              <a:rPr lang="en-GB" dirty="0" err="1" smtClean="0"/>
              <a:t>stijl</a:t>
            </a:r>
            <a:r>
              <a:rPr lang="en-GB" dirty="0" smtClean="0"/>
              <a:t> </a:t>
            </a:r>
            <a:r>
              <a:rPr lang="en-GB" dirty="0" err="1" smtClean="0"/>
              <a:t>te</a:t>
            </a:r>
            <a:r>
              <a:rPr lang="en-GB" dirty="0" smtClean="0"/>
              <a:t> </a:t>
            </a:r>
            <a:r>
              <a:rPr lang="en-GB" dirty="0" err="1" smtClean="0"/>
              <a:t>bewerken</a:t>
            </a:r>
            <a:endParaRPr lang="en-GB" dirty="0"/>
          </a:p>
        </p:txBody>
      </p:sp>
      <p:sp>
        <p:nvSpPr>
          <p:cNvPr id="3" name="Tijdelijke aanduiding voor afbeelding 24"/>
          <p:cNvSpPr>
            <a:spLocks noGrp="1" noChangeAspect="1"/>
          </p:cNvSpPr>
          <p:nvPr>
            <p:ph type="pic" sz="quarter" idx="13"/>
          </p:nvPr>
        </p:nvSpPr>
        <p:spPr bwMode="auto">
          <a:xfrm>
            <a:off x="476508" y="3307559"/>
            <a:ext cx="2647950" cy="2647950"/>
          </a:xfrm>
          <a:prstGeom prst="ellipse">
            <a:avLst/>
          </a:prstGeom>
          <a:solidFill>
            <a:schemeClr val="accent3"/>
          </a:solidFill>
          <a:ln>
            <a:noFill/>
          </a:ln>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6" name="Tijdelijke aanduiding voor afbeelding 24"/>
          <p:cNvSpPr>
            <a:spLocks noGrp="1" noChangeAspect="1"/>
          </p:cNvSpPr>
          <p:nvPr>
            <p:ph type="pic" sz="quarter" idx="19"/>
          </p:nvPr>
        </p:nvSpPr>
        <p:spPr bwMode="auto">
          <a:xfrm>
            <a:off x="6308818" y="3307559"/>
            <a:ext cx="2647950" cy="2647950"/>
          </a:xfrm>
          <a:prstGeom prst="ellipse">
            <a:avLst/>
          </a:prstGeom>
          <a:solidFill>
            <a:srgbClr val="D5D2CA"/>
          </a:solidFill>
          <a:ln>
            <a:noFill/>
          </a:ln>
          <a:extLst/>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7" name="Tijdelijke aanduiding voor afbeelding 24"/>
          <p:cNvSpPr>
            <a:spLocks noGrp="1" noChangeAspect="1"/>
          </p:cNvSpPr>
          <p:nvPr>
            <p:ph type="pic" sz="quarter" idx="16"/>
          </p:nvPr>
        </p:nvSpPr>
        <p:spPr bwMode="auto">
          <a:xfrm>
            <a:off x="4714655" y="3307559"/>
            <a:ext cx="2647950" cy="2647950"/>
          </a:xfrm>
          <a:prstGeom prst="ellipse">
            <a:avLst/>
          </a:prstGeom>
          <a:solidFill>
            <a:schemeClr val="accent3"/>
          </a:solidFill>
          <a:ln>
            <a:noFill/>
          </a:ln>
          <a:extLst/>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8" name="Tijdelijke aanduiding voor afbeelding 24"/>
          <p:cNvSpPr>
            <a:spLocks noGrp="1" noChangeAspect="1"/>
          </p:cNvSpPr>
          <p:nvPr>
            <p:ph type="pic" sz="quarter" idx="15"/>
          </p:nvPr>
        </p:nvSpPr>
        <p:spPr bwMode="auto">
          <a:xfrm>
            <a:off x="3120492" y="3307559"/>
            <a:ext cx="2647950" cy="2647950"/>
          </a:xfrm>
          <a:prstGeom prst="ellipse">
            <a:avLst/>
          </a:prstGeom>
          <a:solidFill>
            <a:srgbClr val="D5D2CA"/>
          </a:solidFill>
          <a:ln>
            <a:noFill/>
          </a:ln>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4" name="Tijdelijke aanduiding voor tekst 4"/>
          <p:cNvSpPr>
            <a:spLocks noGrp="1"/>
          </p:cNvSpPr>
          <p:nvPr>
            <p:ph type="body" sz="quarter" idx="17"/>
          </p:nvPr>
        </p:nvSpPr>
        <p:spPr bwMode="auto">
          <a:xfrm>
            <a:off x="485775" y="1616400"/>
            <a:ext cx="8447088" cy="371475"/>
          </a:xfrm>
          <a:prstGeom prst="rect">
            <a:avLst/>
          </a:prstGeom>
          <a:noFill/>
          <a:ln>
            <a:noFill/>
          </a:ln>
          <a:extLst/>
        </p:spPr>
        <p:txBody>
          <a:bodyPr lIns="36000"/>
          <a:lstStyle>
            <a:lvl1pPr marL="0" indent="0">
              <a:buNone/>
              <a:defRPr>
                <a:solidFill>
                  <a:schemeClr val="bg2"/>
                </a:solidFill>
              </a:defRPr>
            </a:lvl1pPr>
          </a:lstStyle>
          <a:p>
            <a:pPr lvl="0"/>
            <a:r>
              <a:rPr lang="en-US" noProof="0" smtClean="0"/>
              <a:t>Click to edit Master text styles</a:t>
            </a:r>
          </a:p>
        </p:txBody>
      </p:sp>
      <p:sp>
        <p:nvSpPr>
          <p:cNvPr id="5" name="Tijdelijke aanduiding voor tekst 4"/>
          <p:cNvSpPr>
            <a:spLocks noGrp="1"/>
          </p:cNvSpPr>
          <p:nvPr>
            <p:ph type="body" sz="quarter" idx="18"/>
          </p:nvPr>
        </p:nvSpPr>
        <p:spPr bwMode="auto">
          <a:xfrm>
            <a:off x="478633" y="2262386"/>
            <a:ext cx="8447087" cy="371475"/>
          </a:xfrm>
          <a:prstGeom prst="rect">
            <a:avLst/>
          </a:prstGeom>
          <a:noFill/>
          <a:ln>
            <a:noFill/>
          </a:ln>
          <a:extLst/>
        </p:spPr>
        <p:txBody>
          <a:bodyPr lIns="36000" rIns="90000"/>
          <a:lstStyle>
            <a:lvl1pPr marL="0" indent="0">
              <a:buNone/>
              <a:defRPr>
                <a:solidFill>
                  <a:schemeClr val="bg2"/>
                </a:solidFill>
              </a:defRPr>
            </a:lvl1pPr>
          </a:lstStyle>
          <a:p>
            <a:pPr lvl="0"/>
            <a:r>
              <a:rPr lang="en-US" noProof="0" smtClean="0"/>
              <a:t>Click to edit Master text styles</a:t>
            </a:r>
          </a:p>
        </p:txBody>
      </p:sp>
    </p:spTree>
    <p:extLst>
      <p:ext uri="{BB962C8B-B14F-4D97-AF65-F5344CB8AC3E}">
        <p14:creationId xmlns:p14="http://schemas.microsoft.com/office/powerpoint/2010/main" val="28202231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box with rectangular image">
    <p:spTree>
      <p:nvGrpSpPr>
        <p:cNvPr id="1" name=""/>
        <p:cNvGrpSpPr/>
        <p:nvPr/>
      </p:nvGrpSpPr>
      <p:grpSpPr>
        <a:xfrm>
          <a:off x="0" y="0"/>
          <a:ext cx="0" cy="0"/>
          <a:chOff x="0" y="0"/>
          <a:chExt cx="0" cy="0"/>
        </a:xfrm>
      </p:grpSpPr>
      <p:sp>
        <p:nvSpPr>
          <p:cNvPr id="2" name="Titel 1"/>
          <p:cNvSpPr>
            <a:spLocks noGrp="1"/>
          </p:cNvSpPr>
          <p:nvPr>
            <p:ph type="title"/>
          </p:nvPr>
        </p:nvSpPr>
        <p:spPr>
          <a:xfrm>
            <a:off x="491638" y="230188"/>
            <a:ext cx="3276000" cy="1353086"/>
          </a:xfrm>
        </p:spPr>
        <p:txBody>
          <a:bodyPr/>
          <a:lstStyle>
            <a:lvl1pPr>
              <a:defRPr/>
            </a:lvl1pPr>
          </a:lstStyle>
          <a:p>
            <a:r>
              <a:rPr lang="en-GB" smtClean="0"/>
              <a:t>Klik om de stijl te bewerken</a:t>
            </a:r>
            <a:endParaRPr lang="en-GB" dirty="0"/>
          </a:p>
        </p:txBody>
      </p:sp>
      <p:sp>
        <p:nvSpPr>
          <p:cNvPr id="3" name="Tijdelijke aanduiding voor afbeelding 24"/>
          <p:cNvSpPr>
            <a:spLocks noGrp="1" noChangeAspect="1"/>
          </p:cNvSpPr>
          <p:nvPr>
            <p:ph type="pic" sz="quarter" idx="16"/>
          </p:nvPr>
        </p:nvSpPr>
        <p:spPr>
          <a:xfrm>
            <a:off x="3900006" y="226800"/>
            <a:ext cx="5040000" cy="5735850"/>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4" name="Tijdelijke aanduiding voor tekst 4"/>
          <p:cNvSpPr>
            <a:spLocks noGrp="1"/>
          </p:cNvSpPr>
          <p:nvPr>
            <p:ph type="body" sz="quarter" idx="17"/>
          </p:nvPr>
        </p:nvSpPr>
        <p:spPr>
          <a:xfrm>
            <a:off x="495302" y="1840012"/>
            <a:ext cx="3276600" cy="4122638"/>
          </a:xfrm>
        </p:spPr>
        <p:txBody>
          <a:bodyPr lIns="36000"/>
          <a:lstStyle>
            <a:lvl1pPr marL="0" indent="0">
              <a:buNone/>
              <a:defRPr>
                <a:solidFill>
                  <a:schemeClr val="tx1"/>
                </a:solidFill>
              </a:defRPr>
            </a:lvl1pPr>
          </a:lstStyle>
          <a:p>
            <a:pPr lvl="0"/>
            <a:r>
              <a:rPr lang="en-GB" smtClean="0"/>
              <a:t>Klik om de modelstijlen te bewerken</a:t>
            </a:r>
            <a:endParaRPr lang="en-GB" dirty="0" smtClean="0"/>
          </a:p>
        </p:txBody>
      </p:sp>
    </p:spTree>
    <p:extLst>
      <p:ext uri="{BB962C8B-B14F-4D97-AF65-F5344CB8AC3E}">
        <p14:creationId xmlns:p14="http://schemas.microsoft.com/office/powerpoint/2010/main" val="2998038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images with text boxes">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7"/>
            <a:ext cx="8442796" cy="838800"/>
          </a:xfrm>
        </p:spPr>
        <p:txBody>
          <a:bodyPr/>
          <a:lstStyle/>
          <a:p>
            <a:r>
              <a:rPr lang="en-GB" smtClean="0"/>
              <a:t>Klik om de stijl te bewerken</a:t>
            </a:r>
            <a:endParaRPr lang="en-GB" dirty="0"/>
          </a:p>
        </p:txBody>
      </p:sp>
      <p:sp>
        <p:nvSpPr>
          <p:cNvPr id="3" name="Tijdelijke aanduiding voor afbeelding 24"/>
          <p:cNvSpPr>
            <a:spLocks noGrp="1" noChangeAspect="1"/>
          </p:cNvSpPr>
          <p:nvPr>
            <p:ph type="pic" sz="quarter" idx="16"/>
          </p:nvPr>
        </p:nvSpPr>
        <p:spPr>
          <a:xfrm>
            <a:off x="537619" y="1933314"/>
            <a:ext cx="2639660" cy="2628000"/>
          </a:xfrm>
          <a:prstGeom prst="rect">
            <a:avLst/>
          </a:prstGeom>
          <a:solidFill>
            <a:schemeClr val="accent3"/>
          </a:solidFill>
        </p:spPr>
        <p:txBody>
          <a:bodyPr anchor="ctr"/>
          <a:lstStyle>
            <a:lvl1pPr marL="0" indent="0" algn="ctr">
              <a:buNone/>
              <a:defRPr sz="800"/>
            </a:lvl1pPr>
          </a:lstStyle>
          <a:p>
            <a:pPr lvl="0"/>
            <a:r>
              <a:rPr lang="nl-NL" noProof="0" dirty="0" smtClean="0"/>
              <a:t>Klik op het pictogram als u een afbeelding wilt toevoegen</a:t>
            </a:r>
            <a:endParaRPr lang="nl-NL" noProof="0" dirty="0"/>
          </a:p>
        </p:txBody>
      </p:sp>
      <p:sp>
        <p:nvSpPr>
          <p:cNvPr id="4" name="Tijdelijke aanduiding voor afbeelding 24"/>
          <p:cNvSpPr>
            <a:spLocks noGrp="1" noChangeAspect="1"/>
          </p:cNvSpPr>
          <p:nvPr>
            <p:ph type="pic" sz="quarter" idx="17"/>
          </p:nvPr>
        </p:nvSpPr>
        <p:spPr>
          <a:xfrm>
            <a:off x="3418212" y="1933314"/>
            <a:ext cx="2639660" cy="2628000"/>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5" name="Tijdelijke aanduiding voor afbeelding 24"/>
          <p:cNvSpPr>
            <a:spLocks noGrp="1" noChangeAspect="1"/>
          </p:cNvSpPr>
          <p:nvPr>
            <p:ph type="pic" sz="quarter" idx="18"/>
          </p:nvPr>
        </p:nvSpPr>
        <p:spPr>
          <a:xfrm>
            <a:off x="6298805" y="1933314"/>
            <a:ext cx="2639660" cy="2628000"/>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7" name="Tijdelijke aanduiding voor tekst 6"/>
          <p:cNvSpPr>
            <a:spLocks noGrp="1"/>
          </p:cNvSpPr>
          <p:nvPr>
            <p:ph type="body" sz="quarter" idx="19"/>
          </p:nvPr>
        </p:nvSpPr>
        <p:spPr>
          <a:xfrm>
            <a:off x="490538" y="4610101"/>
            <a:ext cx="2752725" cy="360000"/>
          </a:xfrm>
        </p:spPr>
        <p:txBody>
          <a:bodyPr wrap="none" lIns="36000" rIns="0"/>
          <a:lstStyle>
            <a:lvl1pPr marL="0" indent="0">
              <a:buFontTx/>
              <a:buNone/>
              <a:defRPr sz="1800">
                <a:solidFill>
                  <a:schemeClr val="tx1"/>
                </a:solidFill>
              </a:defRPr>
            </a:lvl1pPr>
            <a:lvl2pPr marL="696913" indent="0">
              <a:buFontTx/>
              <a:buNone/>
              <a:defRPr sz="1800"/>
            </a:lvl2pPr>
            <a:lvl3pPr marL="1560512" indent="0">
              <a:buFontTx/>
              <a:buNone/>
              <a:defRPr sz="1800"/>
            </a:lvl3pPr>
            <a:lvl4pPr marL="2332037" indent="0">
              <a:buFontTx/>
              <a:buNone/>
              <a:defRPr sz="1800"/>
            </a:lvl4pPr>
            <a:lvl5pPr marL="3052763" indent="0">
              <a:buFontTx/>
              <a:buNone/>
              <a:defRPr sz="1800"/>
            </a:lvl5pPr>
          </a:lstStyle>
          <a:p>
            <a:pPr lvl="0"/>
            <a:r>
              <a:rPr lang="en-GB" smtClean="0"/>
              <a:t>Klik om de modelstijl</a:t>
            </a:r>
            <a:endParaRPr lang="en-GB" dirty="0"/>
          </a:p>
        </p:txBody>
      </p:sp>
      <p:sp>
        <p:nvSpPr>
          <p:cNvPr id="8" name="Tijdelijke aanduiding voor tekst 6"/>
          <p:cNvSpPr>
            <a:spLocks noGrp="1"/>
          </p:cNvSpPr>
          <p:nvPr>
            <p:ph type="body" sz="quarter" idx="20"/>
          </p:nvPr>
        </p:nvSpPr>
        <p:spPr>
          <a:xfrm>
            <a:off x="3366170" y="4610101"/>
            <a:ext cx="2752725" cy="360000"/>
          </a:xfrm>
        </p:spPr>
        <p:txBody>
          <a:bodyPr wrap="none" lIns="36000" rIns="0"/>
          <a:lstStyle>
            <a:lvl1pPr marL="0" indent="0">
              <a:buFontTx/>
              <a:buNone/>
              <a:defRPr sz="1800">
                <a:solidFill>
                  <a:schemeClr val="tx1"/>
                </a:solidFill>
              </a:defRPr>
            </a:lvl1pPr>
            <a:lvl2pPr marL="696913" indent="0">
              <a:buFontTx/>
              <a:buNone/>
              <a:defRPr sz="1800"/>
            </a:lvl2pPr>
            <a:lvl3pPr marL="1560512" indent="0">
              <a:buFontTx/>
              <a:buNone/>
              <a:defRPr sz="1800"/>
            </a:lvl3pPr>
            <a:lvl4pPr marL="2332037" indent="0">
              <a:buFontTx/>
              <a:buNone/>
              <a:defRPr sz="1800"/>
            </a:lvl4pPr>
            <a:lvl5pPr marL="3052763" indent="0">
              <a:buFontTx/>
              <a:buNone/>
              <a:defRPr sz="1800"/>
            </a:lvl5pPr>
          </a:lstStyle>
          <a:p>
            <a:pPr lvl="0"/>
            <a:r>
              <a:rPr lang="en-GB" smtClean="0"/>
              <a:t>Klik om de modelstijl</a:t>
            </a:r>
            <a:endParaRPr lang="en-GB" dirty="0"/>
          </a:p>
        </p:txBody>
      </p:sp>
      <p:sp>
        <p:nvSpPr>
          <p:cNvPr id="9" name="Tijdelijke aanduiding voor tekst 6"/>
          <p:cNvSpPr>
            <a:spLocks noGrp="1"/>
          </p:cNvSpPr>
          <p:nvPr>
            <p:ph type="body" sz="quarter" idx="21"/>
          </p:nvPr>
        </p:nvSpPr>
        <p:spPr>
          <a:xfrm>
            <a:off x="6241802" y="4610101"/>
            <a:ext cx="2752725" cy="360000"/>
          </a:xfrm>
        </p:spPr>
        <p:txBody>
          <a:bodyPr wrap="none" lIns="36000" rIns="0"/>
          <a:lstStyle>
            <a:lvl1pPr marL="0" indent="0">
              <a:buFontTx/>
              <a:buNone/>
              <a:defRPr sz="1800">
                <a:solidFill>
                  <a:schemeClr val="tx1"/>
                </a:solidFill>
              </a:defRPr>
            </a:lvl1pPr>
            <a:lvl2pPr marL="696913" indent="0">
              <a:buFontTx/>
              <a:buNone/>
              <a:defRPr sz="1800"/>
            </a:lvl2pPr>
            <a:lvl3pPr marL="1560512" indent="0">
              <a:buFontTx/>
              <a:buNone/>
              <a:defRPr sz="1800"/>
            </a:lvl3pPr>
            <a:lvl4pPr marL="2332037" indent="0">
              <a:buFontTx/>
              <a:buNone/>
              <a:defRPr sz="1800"/>
            </a:lvl4pPr>
            <a:lvl5pPr marL="3052763" indent="0">
              <a:buFontTx/>
              <a:buNone/>
              <a:defRPr sz="1800"/>
            </a:lvl5pPr>
          </a:lstStyle>
          <a:p>
            <a:pPr lvl="0"/>
            <a:r>
              <a:rPr lang="en-GB" smtClean="0"/>
              <a:t>Klik om de modelstijl</a:t>
            </a:r>
            <a:endParaRPr lang="en-GB" dirty="0"/>
          </a:p>
        </p:txBody>
      </p:sp>
      <p:sp>
        <p:nvSpPr>
          <p:cNvPr id="10" name="Tijdelijke aanduiding voor tekst 6"/>
          <p:cNvSpPr>
            <a:spLocks noGrp="1"/>
          </p:cNvSpPr>
          <p:nvPr>
            <p:ph type="body" sz="quarter" idx="22"/>
          </p:nvPr>
        </p:nvSpPr>
        <p:spPr>
          <a:xfrm>
            <a:off x="490538" y="4985219"/>
            <a:ext cx="2752725" cy="360000"/>
          </a:xfrm>
        </p:spPr>
        <p:txBody>
          <a:bodyPr lIns="36000" rIns="0"/>
          <a:lstStyle>
            <a:lvl1pPr marL="0" indent="0">
              <a:buFontTx/>
              <a:buNone/>
              <a:defRPr sz="1800">
                <a:solidFill>
                  <a:schemeClr val="bg2"/>
                </a:solidFill>
              </a:defRPr>
            </a:lvl1pPr>
            <a:lvl2pPr marL="696913" indent="0">
              <a:buFontTx/>
              <a:buNone/>
              <a:defRPr sz="1800"/>
            </a:lvl2pPr>
            <a:lvl3pPr marL="1560512" indent="0">
              <a:buFontTx/>
              <a:buNone/>
              <a:defRPr sz="1800"/>
            </a:lvl3pPr>
            <a:lvl4pPr marL="2332037" indent="0">
              <a:buFontTx/>
              <a:buNone/>
              <a:defRPr sz="1800"/>
            </a:lvl4pPr>
            <a:lvl5pPr marL="3052763" indent="0">
              <a:buFontTx/>
              <a:buNone/>
              <a:defRPr sz="1800"/>
            </a:lvl5pPr>
          </a:lstStyle>
          <a:p>
            <a:pPr lvl="0"/>
            <a:r>
              <a:rPr lang="en-GB" smtClean="0"/>
              <a:t>Klik om de modelstijl</a:t>
            </a:r>
            <a:endParaRPr lang="en-GB" dirty="0"/>
          </a:p>
        </p:txBody>
      </p:sp>
      <p:sp>
        <p:nvSpPr>
          <p:cNvPr id="11" name="Tijdelijke aanduiding voor tekst 6"/>
          <p:cNvSpPr>
            <a:spLocks noGrp="1"/>
          </p:cNvSpPr>
          <p:nvPr>
            <p:ph type="body" sz="quarter" idx="23"/>
          </p:nvPr>
        </p:nvSpPr>
        <p:spPr>
          <a:xfrm>
            <a:off x="3365675" y="4985219"/>
            <a:ext cx="2752725" cy="360000"/>
          </a:xfrm>
        </p:spPr>
        <p:txBody>
          <a:bodyPr lIns="36000" rIns="0"/>
          <a:lstStyle>
            <a:lvl1pPr marL="0" indent="0">
              <a:buFontTx/>
              <a:buNone/>
              <a:defRPr sz="1800">
                <a:solidFill>
                  <a:schemeClr val="bg2"/>
                </a:solidFill>
              </a:defRPr>
            </a:lvl1pPr>
            <a:lvl2pPr marL="696913" indent="0">
              <a:buFontTx/>
              <a:buNone/>
              <a:defRPr sz="1800"/>
            </a:lvl2pPr>
            <a:lvl3pPr marL="1560512" indent="0">
              <a:buFontTx/>
              <a:buNone/>
              <a:defRPr sz="1800"/>
            </a:lvl3pPr>
            <a:lvl4pPr marL="2332037" indent="0">
              <a:buFontTx/>
              <a:buNone/>
              <a:defRPr sz="1800"/>
            </a:lvl4pPr>
            <a:lvl5pPr marL="3052763" indent="0">
              <a:buFontTx/>
              <a:buNone/>
              <a:defRPr sz="1800"/>
            </a:lvl5pPr>
          </a:lstStyle>
          <a:p>
            <a:pPr lvl="0"/>
            <a:r>
              <a:rPr lang="en-GB" smtClean="0"/>
              <a:t>Klik om de modelstijl</a:t>
            </a:r>
            <a:endParaRPr lang="en-GB" dirty="0"/>
          </a:p>
        </p:txBody>
      </p:sp>
      <p:sp>
        <p:nvSpPr>
          <p:cNvPr id="12" name="Tijdelijke aanduiding voor tekst 6"/>
          <p:cNvSpPr>
            <a:spLocks noGrp="1"/>
          </p:cNvSpPr>
          <p:nvPr>
            <p:ph type="body" sz="quarter" idx="24"/>
          </p:nvPr>
        </p:nvSpPr>
        <p:spPr>
          <a:xfrm>
            <a:off x="6241802" y="4985219"/>
            <a:ext cx="2752725" cy="360000"/>
          </a:xfrm>
        </p:spPr>
        <p:txBody>
          <a:bodyPr lIns="36000" rIns="0"/>
          <a:lstStyle>
            <a:lvl1pPr marL="0" indent="0">
              <a:buFontTx/>
              <a:buNone/>
              <a:defRPr sz="1800">
                <a:solidFill>
                  <a:schemeClr val="bg2"/>
                </a:solidFill>
              </a:defRPr>
            </a:lvl1pPr>
            <a:lvl2pPr marL="696913" indent="0">
              <a:buFontTx/>
              <a:buNone/>
              <a:defRPr sz="1800"/>
            </a:lvl2pPr>
            <a:lvl3pPr marL="1560512" indent="0">
              <a:buFontTx/>
              <a:buNone/>
              <a:defRPr sz="1800"/>
            </a:lvl3pPr>
            <a:lvl4pPr marL="2332037" indent="0">
              <a:buFontTx/>
              <a:buNone/>
              <a:defRPr sz="1800"/>
            </a:lvl4pPr>
            <a:lvl5pPr marL="3052763" indent="0">
              <a:buFontTx/>
              <a:buNone/>
              <a:defRPr sz="1800"/>
            </a:lvl5pPr>
          </a:lstStyle>
          <a:p>
            <a:pPr lvl="0"/>
            <a:r>
              <a:rPr lang="en-GB" smtClean="0"/>
              <a:t>Klik om de modelstijl</a:t>
            </a:r>
            <a:endParaRPr lang="en-GB" dirty="0"/>
          </a:p>
        </p:txBody>
      </p:sp>
    </p:spTree>
    <p:extLst>
      <p:ext uri="{BB962C8B-B14F-4D97-AF65-F5344CB8AC3E}">
        <p14:creationId xmlns:p14="http://schemas.microsoft.com/office/powerpoint/2010/main" val="37710633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te with 2 square images">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7"/>
            <a:ext cx="8442796" cy="838800"/>
          </a:xfrm>
        </p:spPr>
        <p:txBody>
          <a:bodyPr/>
          <a:lstStyle/>
          <a:p>
            <a:r>
              <a:rPr lang="en-GB" smtClean="0"/>
              <a:t>Klik om de stijl te bewerken</a:t>
            </a:r>
            <a:endParaRPr lang="en-GB" dirty="0"/>
          </a:p>
        </p:txBody>
      </p:sp>
      <p:sp>
        <p:nvSpPr>
          <p:cNvPr id="3" name="Tijdelijke aanduiding voor afbeelding 24"/>
          <p:cNvSpPr>
            <a:spLocks noGrp="1" noChangeAspect="1"/>
          </p:cNvSpPr>
          <p:nvPr>
            <p:ph type="pic" sz="quarter" idx="16"/>
          </p:nvPr>
        </p:nvSpPr>
        <p:spPr>
          <a:xfrm>
            <a:off x="536399" y="1929600"/>
            <a:ext cx="4104000" cy="4027383"/>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5" name="Tijdelijke aanduiding voor afbeelding 24"/>
          <p:cNvSpPr>
            <a:spLocks noGrp="1" noChangeAspect="1"/>
          </p:cNvSpPr>
          <p:nvPr>
            <p:ph type="pic" sz="quarter" idx="17"/>
          </p:nvPr>
        </p:nvSpPr>
        <p:spPr>
          <a:xfrm>
            <a:off x="4826161" y="1929600"/>
            <a:ext cx="4104000" cy="4033050"/>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Tree>
    <p:extLst>
      <p:ext uri="{BB962C8B-B14F-4D97-AF65-F5344CB8AC3E}">
        <p14:creationId xmlns:p14="http://schemas.microsoft.com/office/powerpoint/2010/main" val="28033274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with large image">
    <p:spTree>
      <p:nvGrpSpPr>
        <p:cNvPr id="1" name=""/>
        <p:cNvGrpSpPr/>
        <p:nvPr/>
      </p:nvGrpSpPr>
      <p:grpSpPr>
        <a:xfrm>
          <a:off x="0" y="0"/>
          <a:ext cx="0" cy="0"/>
          <a:chOff x="0" y="0"/>
          <a:chExt cx="0" cy="0"/>
        </a:xfrm>
      </p:grpSpPr>
      <p:sp>
        <p:nvSpPr>
          <p:cNvPr id="3" name="Tijdelijke aanduiding voor afbeelding 24"/>
          <p:cNvSpPr>
            <a:spLocks noGrp="1" noChangeAspect="1"/>
          </p:cNvSpPr>
          <p:nvPr>
            <p:ph type="pic" sz="quarter" idx="16"/>
          </p:nvPr>
        </p:nvSpPr>
        <p:spPr>
          <a:xfrm>
            <a:off x="536400" y="1402557"/>
            <a:ext cx="8402400" cy="4552950"/>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2" name="Titel 1"/>
          <p:cNvSpPr>
            <a:spLocks noGrp="1"/>
          </p:cNvSpPr>
          <p:nvPr>
            <p:ph type="title"/>
          </p:nvPr>
        </p:nvSpPr>
        <p:spPr>
          <a:xfrm>
            <a:off x="491642" y="230187"/>
            <a:ext cx="8442796" cy="838800"/>
          </a:xfrm>
        </p:spPr>
        <p:txBody>
          <a:bodyPr/>
          <a:lstStyle/>
          <a:p>
            <a:r>
              <a:rPr lang="en-GB" smtClean="0"/>
              <a:t>Klik om de stijl te bewerken</a:t>
            </a:r>
            <a:endParaRPr lang="en-GB" dirty="0"/>
          </a:p>
        </p:txBody>
      </p:sp>
    </p:spTree>
    <p:extLst>
      <p:ext uri="{BB962C8B-B14F-4D97-AF65-F5344CB8AC3E}">
        <p14:creationId xmlns:p14="http://schemas.microsoft.com/office/powerpoint/2010/main" val="22023899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rectangular images">
    <p:spTree>
      <p:nvGrpSpPr>
        <p:cNvPr id="1" name=""/>
        <p:cNvGrpSpPr/>
        <p:nvPr/>
      </p:nvGrpSpPr>
      <p:grpSpPr>
        <a:xfrm>
          <a:off x="0" y="0"/>
          <a:ext cx="0" cy="0"/>
          <a:chOff x="0" y="0"/>
          <a:chExt cx="0" cy="0"/>
        </a:xfrm>
      </p:grpSpPr>
      <p:sp>
        <p:nvSpPr>
          <p:cNvPr id="3" name="Tijdelijke aanduiding voor afbeelding 24"/>
          <p:cNvSpPr>
            <a:spLocks noGrp="1"/>
          </p:cNvSpPr>
          <p:nvPr>
            <p:ph type="pic" sz="quarter" idx="16"/>
          </p:nvPr>
        </p:nvSpPr>
        <p:spPr>
          <a:xfrm>
            <a:off x="536400" y="233362"/>
            <a:ext cx="4011352" cy="5720400"/>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4" name="Tijdelijke aanduiding voor afbeelding 24"/>
          <p:cNvSpPr>
            <a:spLocks noGrp="1"/>
          </p:cNvSpPr>
          <p:nvPr>
            <p:ph type="pic" sz="quarter" idx="17"/>
          </p:nvPr>
        </p:nvSpPr>
        <p:spPr>
          <a:xfrm>
            <a:off x="4827265" y="233362"/>
            <a:ext cx="4104000" cy="5719559"/>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Tree>
    <p:extLst>
      <p:ext uri="{BB962C8B-B14F-4D97-AF65-F5344CB8AC3E}">
        <p14:creationId xmlns:p14="http://schemas.microsoft.com/office/powerpoint/2010/main" val="15653150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oto beeldvullend">
    <p:spTree>
      <p:nvGrpSpPr>
        <p:cNvPr id="1" name=""/>
        <p:cNvGrpSpPr/>
        <p:nvPr/>
      </p:nvGrpSpPr>
      <p:grpSpPr>
        <a:xfrm>
          <a:off x="0" y="0"/>
          <a:ext cx="0" cy="0"/>
          <a:chOff x="0" y="0"/>
          <a:chExt cx="0" cy="0"/>
        </a:xfrm>
      </p:grpSpPr>
      <p:sp>
        <p:nvSpPr>
          <p:cNvPr id="3" name="Tijdelijke aanduiding voor afbeelding 24"/>
          <p:cNvSpPr>
            <a:spLocks noGrp="1" noChangeAspect="1"/>
          </p:cNvSpPr>
          <p:nvPr>
            <p:ph type="pic" sz="quarter" idx="16"/>
          </p:nvPr>
        </p:nvSpPr>
        <p:spPr bwMode="gray">
          <a:xfrm>
            <a:off x="0" y="0"/>
            <a:ext cx="9143999" cy="6858000"/>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4" name="Titel 1"/>
          <p:cNvSpPr>
            <a:spLocks noGrp="1"/>
          </p:cNvSpPr>
          <p:nvPr>
            <p:ph type="title"/>
          </p:nvPr>
        </p:nvSpPr>
        <p:spPr bwMode="white">
          <a:xfrm>
            <a:off x="491642" y="230188"/>
            <a:ext cx="8442796" cy="840125"/>
          </a:xfrm>
          <a:noFill/>
          <a:ln>
            <a:gradFill>
              <a:gsLst>
                <a:gs pos="0">
                  <a:schemeClr val="bg1"/>
                </a:gs>
                <a:gs pos="1000">
                  <a:schemeClr val="bg1">
                    <a:alpha val="0"/>
                  </a:schemeClr>
                </a:gs>
                <a:gs pos="99000">
                  <a:srgbClr val="FFFFFF">
                    <a:alpha val="0"/>
                  </a:srgbClr>
                </a:gs>
                <a:gs pos="100000">
                  <a:schemeClr val="bg1"/>
                </a:gs>
              </a:gsLst>
              <a:lin ang="5400000" scaled="0"/>
            </a:gradFill>
          </a:ln>
        </p:spPr>
        <p:txBody>
          <a:bodyPr/>
          <a:lstStyle>
            <a:lvl1pPr>
              <a:defRPr>
                <a:solidFill>
                  <a:schemeClr val="bg1"/>
                </a:solidFill>
              </a:defRPr>
            </a:lvl1pPr>
          </a:lstStyle>
          <a:p>
            <a:r>
              <a:rPr lang="en-GB" smtClean="0"/>
              <a:t>Klik om de stijl te bewerken</a:t>
            </a:r>
            <a:endParaRPr lang="en-GB" dirty="0"/>
          </a:p>
        </p:txBody>
      </p:sp>
    </p:spTree>
    <p:extLst>
      <p:ext uri="{BB962C8B-B14F-4D97-AF65-F5344CB8AC3E}">
        <p14:creationId xmlns:p14="http://schemas.microsoft.com/office/powerpoint/2010/main" val="26210200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mpty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9308673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Graph slide">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840125"/>
          </a:xfrm>
        </p:spPr>
        <p:txBody>
          <a:bodyPr/>
          <a:lstStyle/>
          <a:p>
            <a:r>
              <a:rPr lang="en-GB" smtClean="0"/>
              <a:t>Klik om de stijl te bewerken</a:t>
            </a:r>
            <a:endParaRPr lang="en-GB" dirty="0"/>
          </a:p>
        </p:txBody>
      </p:sp>
      <p:sp>
        <p:nvSpPr>
          <p:cNvPr id="3" name="Tijdelijke aanduiding voor grafiek 5"/>
          <p:cNvSpPr>
            <a:spLocks noGrp="1"/>
          </p:cNvSpPr>
          <p:nvPr>
            <p:ph type="chart" sz="quarter" idx="17"/>
          </p:nvPr>
        </p:nvSpPr>
        <p:spPr>
          <a:xfrm>
            <a:off x="437321" y="1752600"/>
            <a:ext cx="8601903" cy="4314825"/>
          </a:xfrm>
          <a:noFill/>
        </p:spPr>
        <p:txBody>
          <a:bodyPr/>
          <a:lstStyle>
            <a:lvl1pPr>
              <a:defRPr>
                <a:solidFill>
                  <a:schemeClr val="bg2"/>
                </a:solidFill>
              </a:defRPr>
            </a:lvl1pPr>
          </a:lstStyle>
          <a:p>
            <a:pPr lvl="0"/>
            <a:endParaRPr lang="nl-NL" noProof="0" dirty="0"/>
          </a:p>
        </p:txBody>
      </p:sp>
    </p:spTree>
    <p:extLst>
      <p:ext uri="{BB962C8B-B14F-4D97-AF65-F5344CB8AC3E}">
        <p14:creationId xmlns:p14="http://schemas.microsoft.com/office/powerpoint/2010/main" val="34135944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sp>
        <p:nvSpPr>
          <p:cNvPr id="2" name="Titel 1"/>
          <p:cNvSpPr>
            <a:spLocks noGrp="1"/>
          </p:cNvSpPr>
          <p:nvPr>
            <p:ph type="title"/>
          </p:nvPr>
        </p:nvSpPr>
        <p:spPr>
          <a:xfrm>
            <a:off x="493200" y="230187"/>
            <a:ext cx="8442796" cy="838800"/>
          </a:xfrm>
        </p:spPr>
        <p:txBody>
          <a:bodyPr/>
          <a:lstStyle>
            <a:lvl1pPr>
              <a:defRPr/>
            </a:lvl1pPr>
          </a:lstStyle>
          <a:p>
            <a:r>
              <a:rPr lang="en-GB" smtClean="0"/>
              <a:t>Klik om de stijl te bewerken</a:t>
            </a:r>
            <a:endParaRPr lang="en-GB" dirty="0"/>
          </a:p>
        </p:txBody>
      </p:sp>
      <p:sp>
        <p:nvSpPr>
          <p:cNvPr id="5" name="Tijdelijke aanduiding voor tabel 4"/>
          <p:cNvSpPr>
            <a:spLocks noGrp="1"/>
          </p:cNvSpPr>
          <p:nvPr>
            <p:ph type="tbl" sz="quarter" idx="10"/>
          </p:nvPr>
        </p:nvSpPr>
        <p:spPr>
          <a:xfrm>
            <a:off x="538163" y="1933575"/>
            <a:ext cx="8398089" cy="4028400"/>
          </a:xfrm>
        </p:spPr>
        <p:txBody>
          <a:bodyPr/>
          <a:lstStyle>
            <a:lvl1pPr>
              <a:defRPr>
                <a:solidFill>
                  <a:schemeClr val="bg2"/>
                </a:solidFill>
              </a:defRPr>
            </a:lvl1pPr>
          </a:lstStyle>
          <a:p>
            <a:pPr lvl="0"/>
            <a:endParaRPr lang="nl-NL" noProof="0" dirty="0"/>
          </a:p>
        </p:txBody>
      </p:sp>
    </p:spTree>
    <p:extLst>
      <p:ext uri="{BB962C8B-B14F-4D97-AF65-F5344CB8AC3E}">
        <p14:creationId xmlns:p14="http://schemas.microsoft.com/office/powerpoint/2010/main" val="3048344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End slide with circle image">
    <p:spTree>
      <p:nvGrpSpPr>
        <p:cNvPr id="1" name=""/>
        <p:cNvGrpSpPr/>
        <p:nvPr/>
      </p:nvGrpSpPr>
      <p:grpSpPr>
        <a:xfrm>
          <a:off x="0" y="0"/>
          <a:ext cx="0" cy="0"/>
          <a:chOff x="0" y="0"/>
          <a:chExt cx="0" cy="0"/>
        </a:xfrm>
      </p:grpSpPr>
      <p:sp>
        <p:nvSpPr>
          <p:cNvPr id="2" name="Titel 1"/>
          <p:cNvSpPr>
            <a:spLocks noGrp="1"/>
          </p:cNvSpPr>
          <p:nvPr>
            <p:ph type="title"/>
          </p:nvPr>
        </p:nvSpPr>
        <p:spPr>
          <a:xfrm>
            <a:off x="493200" y="230188"/>
            <a:ext cx="3276000" cy="1353086"/>
          </a:xfrm>
        </p:spPr>
        <p:txBody>
          <a:bodyPr/>
          <a:lstStyle>
            <a:lvl1pPr>
              <a:defRPr/>
            </a:lvl1pPr>
          </a:lstStyle>
          <a:p>
            <a:r>
              <a:rPr lang="en-GB" smtClean="0"/>
              <a:t>Klik om de stijl te bewerken</a:t>
            </a:r>
            <a:endParaRPr lang="en-GB" dirty="0"/>
          </a:p>
        </p:txBody>
      </p:sp>
      <p:sp>
        <p:nvSpPr>
          <p:cNvPr id="7" name="Tijdelijke aanduiding voor afbeelding 24"/>
          <p:cNvSpPr>
            <a:spLocks noGrp="1" noChangeAspect="1"/>
          </p:cNvSpPr>
          <p:nvPr>
            <p:ph type="pic" sz="quarter" idx="16"/>
          </p:nvPr>
        </p:nvSpPr>
        <p:spPr>
          <a:xfrm>
            <a:off x="3887699" y="224477"/>
            <a:ext cx="5040000" cy="5040000"/>
          </a:xfrm>
          <a:prstGeom prst="ellipse">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8" name="Tijdelijke aanduiding voor tekst 4"/>
          <p:cNvSpPr>
            <a:spLocks noGrp="1"/>
          </p:cNvSpPr>
          <p:nvPr>
            <p:ph type="body" sz="quarter" idx="17"/>
          </p:nvPr>
        </p:nvSpPr>
        <p:spPr>
          <a:xfrm>
            <a:off x="495301" y="1835250"/>
            <a:ext cx="3276600" cy="4127400"/>
          </a:xfrm>
        </p:spPr>
        <p:txBody>
          <a:bodyPr lIns="36000"/>
          <a:lstStyle>
            <a:lvl1pPr marL="0" indent="0">
              <a:buNone/>
              <a:defRPr>
                <a:solidFill>
                  <a:schemeClr val="tx1"/>
                </a:solidFill>
              </a:defRPr>
            </a:lvl1pPr>
          </a:lstStyle>
          <a:p>
            <a:pPr lvl="0"/>
            <a:r>
              <a:rPr lang="en-GB" smtClean="0"/>
              <a:t>Klik om de modelstijlen te bewerken</a:t>
            </a:r>
            <a:endParaRPr lang="en-GB" dirty="0" smtClean="0"/>
          </a:p>
        </p:txBody>
      </p:sp>
    </p:spTree>
    <p:extLst>
      <p:ext uri="{BB962C8B-B14F-4D97-AF65-F5344CB8AC3E}">
        <p14:creationId xmlns:p14="http://schemas.microsoft.com/office/powerpoint/2010/main" val="27502122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slide with bullets">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839787"/>
          </a:xfrm>
        </p:spPr>
        <p:txBody>
          <a:bodyPr/>
          <a:lstStyle/>
          <a:p>
            <a:r>
              <a:rPr lang="en-GB" smtClean="0"/>
              <a:t>Klik om de stijl te bewerken</a:t>
            </a:r>
            <a:endParaRPr lang="en-GB" dirty="0"/>
          </a:p>
        </p:txBody>
      </p:sp>
      <p:sp>
        <p:nvSpPr>
          <p:cNvPr id="3" name="Tijdelijke aanduiding voor tekst 6"/>
          <p:cNvSpPr>
            <a:spLocks noGrp="1"/>
          </p:cNvSpPr>
          <p:nvPr>
            <p:ph type="body" sz="quarter" idx="10"/>
          </p:nvPr>
        </p:nvSpPr>
        <p:spPr>
          <a:xfrm>
            <a:off x="421200" y="1520042"/>
            <a:ext cx="8521188" cy="4404807"/>
          </a:xfrm>
        </p:spPr>
        <p:txBody>
          <a:bodyPr/>
          <a:lstStyle>
            <a:lvl2pPr>
              <a:buClr>
                <a:schemeClr val="bg2"/>
              </a:buClr>
              <a:defRPr/>
            </a:lvl2pPr>
          </a:lstStyle>
          <a:p>
            <a:pPr lvl="0"/>
            <a:r>
              <a:rPr lang="en-GB" dirty="0" err="1" smtClean="0"/>
              <a:t>Klik</a:t>
            </a:r>
            <a:r>
              <a:rPr lang="en-GB" dirty="0" smtClean="0"/>
              <a:t> </a:t>
            </a:r>
            <a:r>
              <a:rPr lang="en-GB" dirty="0" err="1" smtClean="0"/>
              <a:t>om</a:t>
            </a:r>
            <a:r>
              <a:rPr lang="en-GB" dirty="0" smtClean="0"/>
              <a:t> de </a:t>
            </a:r>
            <a:r>
              <a:rPr lang="en-GB" dirty="0" err="1" smtClean="0"/>
              <a:t>modelstijlen</a:t>
            </a:r>
            <a:r>
              <a:rPr lang="en-GB" dirty="0" smtClean="0"/>
              <a:t> </a:t>
            </a:r>
            <a:r>
              <a:rPr lang="en-GB" dirty="0" err="1" smtClean="0"/>
              <a:t>te</a:t>
            </a:r>
            <a:r>
              <a:rPr lang="en-GB" dirty="0" smtClean="0"/>
              <a:t> </a:t>
            </a:r>
            <a:r>
              <a:rPr lang="en-GB" dirty="0" err="1" smtClean="0"/>
              <a:t>bewerken</a:t>
            </a:r>
            <a:endParaRPr lang="en-GB" dirty="0" smtClean="0"/>
          </a:p>
          <a:p>
            <a:pPr lvl="1"/>
            <a:r>
              <a:rPr lang="en-GB" dirty="0" err="1" smtClean="0"/>
              <a:t>Tweede</a:t>
            </a:r>
            <a:r>
              <a:rPr lang="en-GB" dirty="0" smtClean="0"/>
              <a:t> </a:t>
            </a:r>
            <a:r>
              <a:rPr lang="en-GB" dirty="0" err="1" smtClean="0"/>
              <a:t>niveau</a:t>
            </a:r>
            <a:endParaRPr lang="en-GB" dirty="0" smtClean="0"/>
          </a:p>
          <a:p>
            <a:pPr lvl="2"/>
            <a:r>
              <a:rPr lang="en-GB" dirty="0" err="1" smtClean="0"/>
              <a:t>Derde</a:t>
            </a:r>
            <a:r>
              <a:rPr lang="en-GB" dirty="0" smtClean="0"/>
              <a:t> </a:t>
            </a:r>
            <a:r>
              <a:rPr lang="en-GB" dirty="0" err="1" smtClean="0"/>
              <a:t>niveau</a:t>
            </a:r>
            <a:endParaRPr lang="en-GB" dirty="0" smtClean="0"/>
          </a:p>
          <a:p>
            <a:pPr lvl="3"/>
            <a:r>
              <a:rPr lang="en-GB" dirty="0" err="1" smtClean="0"/>
              <a:t>Vierde</a:t>
            </a:r>
            <a:r>
              <a:rPr lang="en-GB" dirty="0" smtClean="0"/>
              <a:t> </a:t>
            </a:r>
            <a:r>
              <a:rPr lang="en-GB" dirty="0" err="1" smtClean="0"/>
              <a:t>niveau</a:t>
            </a:r>
            <a:endParaRPr lang="en-GB" dirty="0" smtClean="0"/>
          </a:p>
          <a:p>
            <a:pPr lvl="4"/>
            <a:r>
              <a:rPr lang="en-GB" dirty="0" err="1" smtClean="0"/>
              <a:t>Vijfde</a:t>
            </a:r>
            <a:r>
              <a:rPr lang="en-GB" dirty="0" smtClean="0"/>
              <a:t> </a:t>
            </a:r>
            <a:r>
              <a:rPr lang="en-GB" dirty="0" err="1" smtClean="0"/>
              <a:t>niveau</a:t>
            </a:r>
            <a:endParaRPr lang="en-GB" dirty="0"/>
          </a:p>
        </p:txBody>
      </p:sp>
    </p:spTree>
    <p:extLst>
      <p:ext uri="{BB962C8B-B14F-4D97-AF65-F5344CB8AC3E}">
        <p14:creationId xmlns:p14="http://schemas.microsoft.com/office/powerpoint/2010/main" val="4958543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nd slide with multiple logo's">
    <p:spTree>
      <p:nvGrpSpPr>
        <p:cNvPr id="1" name=""/>
        <p:cNvGrpSpPr/>
        <p:nvPr/>
      </p:nvGrpSpPr>
      <p:grpSpPr>
        <a:xfrm>
          <a:off x="0" y="0"/>
          <a:ext cx="0" cy="0"/>
          <a:chOff x="0" y="0"/>
          <a:chExt cx="0" cy="0"/>
        </a:xfrm>
      </p:grpSpPr>
      <p:sp>
        <p:nvSpPr>
          <p:cNvPr id="5" name="Rechthoek 8"/>
          <p:cNvSpPr/>
          <p:nvPr userDrawn="1"/>
        </p:nvSpPr>
        <p:spPr>
          <a:xfrm>
            <a:off x="3800475" y="6127750"/>
            <a:ext cx="5141913" cy="614363"/>
          </a:xfrm>
          <a:prstGeom prst="rect">
            <a:avLst/>
          </a:prstGeom>
          <a:solidFill>
            <a:schemeClr val="bg1"/>
          </a:solidFill>
          <a:ln w="31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50000"/>
              </a:lnSpc>
              <a:defRPr/>
            </a:pPr>
            <a:r>
              <a:rPr lang="en-GB" sz="1000" dirty="0">
                <a:solidFill>
                  <a:schemeClr val="accent3"/>
                </a:solidFill>
              </a:rPr>
              <a:t>Space for partner logo’s </a:t>
            </a:r>
            <a:br>
              <a:rPr lang="en-GB" sz="1000" dirty="0">
                <a:solidFill>
                  <a:schemeClr val="accent3"/>
                </a:solidFill>
              </a:rPr>
            </a:br>
            <a:r>
              <a:rPr lang="en-GB" sz="800" dirty="0">
                <a:solidFill>
                  <a:schemeClr val="accent3"/>
                </a:solidFill>
              </a:rPr>
              <a:t>(place a white shape behind the logo’s to hide this text and border)</a:t>
            </a:r>
          </a:p>
        </p:txBody>
      </p:sp>
      <p:sp>
        <p:nvSpPr>
          <p:cNvPr id="2" name="Titel 1"/>
          <p:cNvSpPr>
            <a:spLocks noGrp="1"/>
          </p:cNvSpPr>
          <p:nvPr>
            <p:ph type="title"/>
          </p:nvPr>
        </p:nvSpPr>
        <p:spPr>
          <a:xfrm>
            <a:off x="493200" y="230188"/>
            <a:ext cx="3276000" cy="1353086"/>
          </a:xfrm>
        </p:spPr>
        <p:txBody>
          <a:bodyPr/>
          <a:lstStyle>
            <a:lvl1pPr>
              <a:defRPr/>
            </a:lvl1pPr>
          </a:lstStyle>
          <a:p>
            <a:r>
              <a:rPr lang="en-GB" smtClean="0"/>
              <a:t>Klik om de stijl te bewerken</a:t>
            </a:r>
            <a:endParaRPr lang="en-GB" dirty="0"/>
          </a:p>
        </p:txBody>
      </p:sp>
      <p:sp>
        <p:nvSpPr>
          <p:cNvPr id="8" name="Tijdelijke aanduiding voor tekst 4"/>
          <p:cNvSpPr>
            <a:spLocks noGrp="1"/>
          </p:cNvSpPr>
          <p:nvPr>
            <p:ph type="body" sz="quarter" idx="17"/>
          </p:nvPr>
        </p:nvSpPr>
        <p:spPr>
          <a:xfrm>
            <a:off x="495301" y="1835250"/>
            <a:ext cx="3276600" cy="3657600"/>
          </a:xfrm>
        </p:spPr>
        <p:txBody>
          <a:bodyPr lIns="36000"/>
          <a:lstStyle>
            <a:lvl1pPr marL="0" indent="0">
              <a:buNone/>
              <a:defRPr>
                <a:solidFill>
                  <a:schemeClr val="tx1"/>
                </a:solidFill>
              </a:defRPr>
            </a:lvl1pPr>
          </a:lstStyle>
          <a:p>
            <a:pPr lvl="0"/>
            <a:r>
              <a:rPr lang="en-GB" smtClean="0"/>
              <a:t>Klik om de modelstijlen te bewerken</a:t>
            </a:r>
            <a:endParaRPr lang="en-GB" dirty="0" smtClean="0"/>
          </a:p>
        </p:txBody>
      </p:sp>
      <p:sp>
        <p:nvSpPr>
          <p:cNvPr id="17" name="Tijdelijke aanduiding voor afbeelding 24"/>
          <p:cNvSpPr>
            <a:spLocks noGrp="1" noChangeAspect="1"/>
          </p:cNvSpPr>
          <p:nvPr>
            <p:ph type="pic" sz="quarter" idx="16"/>
          </p:nvPr>
        </p:nvSpPr>
        <p:spPr>
          <a:xfrm>
            <a:off x="3887699" y="224477"/>
            <a:ext cx="5040000" cy="5040000"/>
          </a:xfrm>
          <a:prstGeom prst="ellipse">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Tree>
    <p:extLst>
      <p:ext uri="{BB962C8B-B14F-4D97-AF65-F5344CB8AC3E}">
        <p14:creationId xmlns:p14="http://schemas.microsoft.com/office/powerpoint/2010/main" val="24896486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a:defRPr/>
            </a:lvl1pPr>
          </a:lstStyle>
          <a:p>
            <a:pPr>
              <a:defRPr/>
            </a:pPr>
            <a:fld id="{4ECBF7D1-0558-4988-9CA1-ECBC02DDAD6F}" type="datetimeFigureOut">
              <a:rPr lang="en-GB"/>
              <a:pPr>
                <a:defRPr/>
              </a:pPr>
              <a:t>21/05/2015</a:t>
            </a:fld>
            <a:endParaRPr lang="en-GB"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GB"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20BAFFF2-4773-492C-9176-57BC44918955}" type="slidenum">
              <a:rPr lang="en-GB"/>
              <a:pPr>
                <a:defRPr/>
              </a:pPr>
              <a:t>‹#›</a:t>
            </a:fld>
            <a:endParaRPr lang="en-GB" dirty="0"/>
          </a:p>
        </p:txBody>
      </p:sp>
      <p:sp>
        <p:nvSpPr>
          <p:cNvPr id="6" name="Rectangle 5"/>
          <p:cNvSpPr/>
          <p:nvPr userDrawn="1"/>
        </p:nvSpPr>
        <p:spPr>
          <a:xfrm>
            <a:off x="301647" y="6141730"/>
            <a:ext cx="2902688" cy="5733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
        <p:nvSpPr>
          <p:cNvPr id="7" name="TextBox 6"/>
          <p:cNvSpPr txBox="1"/>
          <p:nvPr userDrawn="1"/>
        </p:nvSpPr>
        <p:spPr>
          <a:xfrm>
            <a:off x="1016518" y="6141730"/>
            <a:ext cx="7070651" cy="553998"/>
          </a:xfrm>
          <a:prstGeom prst="rect">
            <a:avLst/>
          </a:prstGeom>
          <a:noFill/>
        </p:spPr>
        <p:txBody>
          <a:bodyPr wrap="square" rtlCol="0">
            <a:spAutoFit/>
          </a:bodyPr>
          <a:lstStyle/>
          <a:p>
            <a:pPr>
              <a:lnSpc>
                <a:spcPts val="1800"/>
              </a:lnSpc>
            </a:pPr>
            <a:r>
              <a:rPr lang="en-GB" sz="1400" i="1" dirty="0" smtClean="0">
                <a:solidFill>
                  <a:schemeClr val="accent6">
                    <a:lumMod val="50000"/>
                    <a:lumOff val="50000"/>
                  </a:schemeClr>
                </a:solidFill>
                <a:latin typeface="Calibri" panose="020F0502020204030204" pitchFamily="34" charset="0"/>
              </a:rPr>
              <a:t>Module 2.4 Incorporating CBM in national (or sub-national/ jurisdictional) REDD+ monitoring</a:t>
            </a:r>
            <a:endParaRPr lang="en-US" sz="1400" i="1" dirty="0" smtClean="0">
              <a:solidFill>
                <a:schemeClr val="accent6">
                  <a:lumMod val="50000"/>
                  <a:lumOff val="50000"/>
                </a:schemeClr>
              </a:solidFill>
              <a:latin typeface="Calibri" panose="020F0502020204030204" pitchFamily="34" charset="0"/>
            </a:endParaRPr>
          </a:p>
          <a:p>
            <a:pPr marL="0" marR="0" indent="0" algn="l" defTabSz="914400" rtl="0" eaLnBrk="1" fontAlgn="base" latinLnBrk="0" hangingPunct="1">
              <a:lnSpc>
                <a:spcPts val="1800"/>
              </a:lnSpc>
              <a:spcBef>
                <a:spcPct val="0"/>
              </a:spcBef>
              <a:spcAft>
                <a:spcPct val="0"/>
              </a:spcAft>
              <a:buClrTx/>
              <a:buSzTx/>
              <a:buFontTx/>
              <a:buNone/>
              <a:tabLst/>
              <a:defRPr/>
            </a:pPr>
            <a:r>
              <a:rPr lang="en-GB" sz="1400" i="1" dirty="0" smtClean="0">
                <a:solidFill>
                  <a:schemeClr val="accent6">
                    <a:lumMod val="50000"/>
                    <a:lumOff val="50000"/>
                  </a:schemeClr>
                </a:solidFill>
                <a:latin typeface="Calibri" panose="020F0502020204030204" pitchFamily="34" charset="0"/>
              </a:rPr>
              <a:t>REDD+ training materials by GOFC-GOLD, Wageningen University, World Bank FCPF</a:t>
            </a:r>
          </a:p>
        </p:txBody>
      </p:sp>
      <p:sp>
        <p:nvSpPr>
          <p:cNvPr id="8" name="Chevron 7"/>
          <p:cNvSpPr/>
          <p:nvPr userDrawn="1"/>
        </p:nvSpPr>
        <p:spPr>
          <a:xfrm>
            <a:off x="492412" y="6198880"/>
            <a:ext cx="425558" cy="179648"/>
          </a:xfrm>
          <a:prstGeom prst="chevron">
            <a:avLst/>
          </a:prstGeom>
          <a:solidFill>
            <a:schemeClr val="accent1">
              <a:lumMod val="40000"/>
              <a:lumOff val="60000"/>
            </a:schemeClr>
          </a:solidFill>
          <a:ln>
            <a:solidFill>
              <a:schemeClr val="accent1">
                <a:lumMod val="75000"/>
              </a:schemeClr>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TextBox 8"/>
          <p:cNvSpPr txBox="1"/>
          <p:nvPr userDrawn="1"/>
        </p:nvSpPr>
        <p:spPr>
          <a:xfrm>
            <a:off x="8355699" y="6149534"/>
            <a:ext cx="561976" cy="297389"/>
          </a:xfrm>
          <a:prstGeom prst="rect">
            <a:avLst/>
          </a:prstGeom>
          <a:noFill/>
        </p:spPr>
        <p:txBody>
          <a:bodyPr wrap="square" rtlCol="0">
            <a:spAutoFit/>
          </a:bodyPr>
          <a:lstStyle/>
          <a:p>
            <a:pPr>
              <a:lnSpc>
                <a:spcPts val="1800"/>
              </a:lnSpc>
            </a:pPr>
            <a:fld id="{523FA82C-FC15-4F8C-9865-B5B8DD09C3CB}" type="slidenum">
              <a:rPr lang="en-GB" sz="1200" smtClean="0">
                <a:solidFill>
                  <a:schemeClr val="accent2">
                    <a:lumMod val="75000"/>
                  </a:schemeClr>
                </a:solidFill>
                <a:latin typeface="Verdana" pitchFamily="34" charset="0"/>
              </a:rPr>
              <a:t>‹#›</a:t>
            </a:fld>
            <a:endParaRPr lang="en-GB" sz="1200" dirty="0" smtClean="0">
              <a:solidFill>
                <a:schemeClr val="accent2">
                  <a:lumMod val="75000"/>
                </a:schemeClr>
              </a:solidFill>
              <a:latin typeface="Verdana" pitchFamily="34" charset="0"/>
            </a:endParaRPr>
          </a:p>
        </p:txBody>
      </p:sp>
      <p:cxnSp>
        <p:nvCxnSpPr>
          <p:cNvPr id="10" name="Rechte verbindingslijn 8"/>
          <p:cNvCxnSpPr/>
          <p:nvPr userDrawn="1"/>
        </p:nvCxnSpPr>
        <p:spPr>
          <a:xfrm>
            <a:off x="374177" y="6051788"/>
            <a:ext cx="8543498" cy="0"/>
          </a:xfrm>
          <a:prstGeom prst="line">
            <a:avLst/>
          </a:prstGeom>
          <a:ln w="15875">
            <a:solidFill>
              <a:schemeClr val="tx1">
                <a:alpha val="3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8502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text boxe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mtClean="0"/>
              <a:t>Klik om de stijl te bewerken</a:t>
            </a:r>
            <a:endParaRPr lang="en-GB"/>
          </a:p>
        </p:txBody>
      </p:sp>
      <p:sp>
        <p:nvSpPr>
          <p:cNvPr id="3" name="Tijdelijke aanduiding voor tekst 6"/>
          <p:cNvSpPr>
            <a:spLocks noGrp="1"/>
          </p:cNvSpPr>
          <p:nvPr>
            <p:ph type="body" sz="quarter" idx="10"/>
          </p:nvPr>
        </p:nvSpPr>
        <p:spPr>
          <a:xfrm>
            <a:off x="421200" y="1835249"/>
            <a:ext cx="4140000" cy="4089600"/>
          </a:xfrm>
        </p:spPr>
        <p:txBody>
          <a:bodyPr/>
          <a:lstStyle>
            <a:lvl2pPr>
              <a:buClr>
                <a:schemeClr val="bg2"/>
              </a:buClr>
              <a:defRPr/>
            </a:lvl2pPr>
          </a:lstStyle>
          <a:p>
            <a:pPr lvl="0"/>
            <a:r>
              <a:rPr lang="en-GB" smtClean="0"/>
              <a:t>Klik om de modelstijlen te bewerken</a:t>
            </a:r>
          </a:p>
          <a:p>
            <a:pPr lvl="1"/>
            <a:r>
              <a:rPr lang="en-GB" smtClean="0"/>
              <a:t>Tweede niveau</a:t>
            </a:r>
          </a:p>
          <a:p>
            <a:pPr lvl="2"/>
            <a:r>
              <a:rPr lang="en-GB" smtClean="0"/>
              <a:t>Derde niveau</a:t>
            </a:r>
            <a:endParaRPr lang="en-GB" dirty="0" smtClean="0"/>
          </a:p>
        </p:txBody>
      </p:sp>
      <p:sp>
        <p:nvSpPr>
          <p:cNvPr id="4" name="Tijdelijke aanduiding voor tekst 6"/>
          <p:cNvSpPr>
            <a:spLocks noGrp="1"/>
          </p:cNvSpPr>
          <p:nvPr>
            <p:ph type="body" sz="quarter" idx="11"/>
          </p:nvPr>
        </p:nvSpPr>
        <p:spPr>
          <a:xfrm>
            <a:off x="4793357" y="1835249"/>
            <a:ext cx="4140000" cy="4089600"/>
          </a:xfrm>
        </p:spPr>
        <p:txBody>
          <a:bodyPr/>
          <a:lstStyle>
            <a:lvl2pPr>
              <a:buClr>
                <a:schemeClr val="bg2"/>
              </a:buClr>
              <a:defRPr/>
            </a:lvl2pPr>
          </a:lstStyle>
          <a:p>
            <a:pPr lvl="0"/>
            <a:r>
              <a:rPr lang="en-GB" smtClean="0"/>
              <a:t>Klik om de modelstijlen te bewerken</a:t>
            </a:r>
          </a:p>
          <a:p>
            <a:pPr lvl="1"/>
            <a:r>
              <a:rPr lang="en-GB" smtClean="0"/>
              <a:t>Tweede niveau</a:t>
            </a:r>
          </a:p>
          <a:p>
            <a:pPr lvl="2"/>
            <a:r>
              <a:rPr lang="en-GB" smtClean="0"/>
              <a:t>Derde niveau</a:t>
            </a:r>
            <a:endParaRPr lang="en-GB" dirty="0" smtClean="0"/>
          </a:p>
        </p:txBody>
      </p:sp>
    </p:spTree>
    <p:extLst>
      <p:ext uri="{BB962C8B-B14F-4D97-AF65-F5344CB8AC3E}">
        <p14:creationId xmlns:p14="http://schemas.microsoft.com/office/powerpoint/2010/main" val="406739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box with imag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mtClean="0"/>
              <a:t>Klik om de stijl te bewerken</a:t>
            </a:r>
            <a:endParaRPr lang="en-GB"/>
          </a:p>
        </p:txBody>
      </p:sp>
      <p:sp>
        <p:nvSpPr>
          <p:cNvPr id="3" name="Tijdelijke aanduiding voor tekst 6"/>
          <p:cNvSpPr>
            <a:spLocks noGrp="1"/>
          </p:cNvSpPr>
          <p:nvPr>
            <p:ph type="body" sz="quarter" idx="10"/>
          </p:nvPr>
        </p:nvSpPr>
        <p:spPr>
          <a:xfrm>
            <a:off x="421200" y="1835249"/>
            <a:ext cx="4140000" cy="4089600"/>
          </a:xfrm>
        </p:spPr>
        <p:txBody>
          <a:bodyPr/>
          <a:lstStyle>
            <a:lvl2pPr>
              <a:buClr>
                <a:schemeClr val="bg2"/>
              </a:buClr>
              <a:defRPr/>
            </a:lvl2pPr>
          </a:lstStyle>
          <a:p>
            <a:pPr lvl="0"/>
            <a:r>
              <a:rPr lang="en-GB" smtClean="0"/>
              <a:t>Klik om de modelstijlen te bewerken</a:t>
            </a:r>
          </a:p>
          <a:p>
            <a:pPr lvl="1"/>
            <a:r>
              <a:rPr lang="en-GB" smtClean="0"/>
              <a:t>Tweede niveau</a:t>
            </a:r>
          </a:p>
          <a:p>
            <a:pPr lvl="2"/>
            <a:r>
              <a:rPr lang="en-GB" smtClean="0"/>
              <a:t>Derde niveau</a:t>
            </a:r>
            <a:endParaRPr lang="en-GB" dirty="0" smtClean="0"/>
          </a:p>
        </p:txBody>
      </p:sp>
      <p:sp>
        <p:nvSpPr>
          <p:cNvPr id="5" name="Tijdelijke aanduiding voor afbeelding 24"/>
          <p:cNvSpPr>
            <a:spLocks noGrp="1" noChangeAspect="1"/>
          </p:cNvSpPr>
          <p:nvPr>
            <p:ph type="pic" sz="quarter" idx="17"/>
          </p:nvPr>
        </p:nvSpPr>
        <p:spPr>
          <a:xfrm>
            <a:off x="4826161" y="1929600"/>
            <a:ext cx="4104000" cy="4033050"/>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Tree>
    <p:extLst>
      <p:ext uri="{BB962C8B-B14F-4D97-AF65-F5344CB8AC3E}">
        <p14:creationId xmlns:p14="http://schemas.microsoft.com/office/powerpoint/2010/main" val="9477620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box with graph">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840125"/>
          </a:xfrm>
        </p:spPr>
        <p:txBody>
          <a:bodyPr/>
          <a:lstStyle/>
          <a:p>
            <a:r>
              <a:rPr lang="en-GB" smtClean="0"/>
              <a:t>Klik om de stijl te bewerken</a:t>
            </a:r>
            <a:endParaRPr lang="en-GB"/>
          </a:p>
        </p:txBody>
      </p:sp>
      <p:sp>
        <p:nvSpPr>
          <p:cNvPr id="3" name="Tijdelijke aanduiding voor tekst 6"/>
          <p:cNvSpPr>
            <a:spLocks noGrp="1"/>
          </p:cNvSpPr>
          <p:nvPr>
            <p:ph type="body" sz="quarter" idx="10"/>
          </p:nvPr>
        </p:nvSpPr>
        <p:spPr>
          <a:xfrm>
            <a:off x="421200" y="1835249"/>
            <a:ext cx="4140000" cy="4089600"/>
          </a:xfrm>
        </p:spPr>
        <p:txBody>
          <a:bodyPr/>
          <a:lstStyle>
            <a:lvl2pPr>
              <a:buClr>
                <a:schemeClr val="bg2"/>
              </a:buClr>
              <a:defRPr/>
            </a:lvl2pPr>
          </a:lstStyle>
          <a:p>
            <a:pPr lvl="0"/>
            <a:r>
              <a:rPr lang="en-GB" smtClean="0"/>
              <a:t>Klik om de modelstijlen te bewerken</a:t>
            </a:r>
          </a:p>
          <a:p>
            <a:pPr lvl="1"/>
            <a:r>
              <a:rPr lang="en-GB" smtClean="0"/>
              <a:t>Tweede niveau</a:t>
            </a:r>
          </a:p>
          <a:p>
            <a:pPr lvl="2"/>
            <a:r>
              <a:rPr lang="en-GB" smtClean="0"/>
              <a:t>Derde niveau</a:t>
            </a:r>
            <a:endParaRPr lang="en-GB" dirty="0" smtClean="0"/>
          </a:p>
        </p:txBody>
      </p:sp>
      <p:sp>
        <p:nvSpPr>
          <p:cNvPr id="6" name="Tijdelijke aanduiding voor grafiek 5"/>
          <p:cNvSpPr>
            <a:spLocks noGrp="1"/>
          </p:cNvSpPr>
          <p:nvPr>
            <p:ph type="chart" sz="quarter" idx="17"/>
          </p:nvPr>
        </p:nvSpPr>
        <p:spPr>
          <a:xfrm>
            <a:off x="4791075" y="1752600"/>
            <a:ext cx="4140000" cy="4314825"/>
          </a:xfrm>
          <a:noFill/>
        </p:spPr>
        <p:txBody>
          <a:bodyPr/>
          <a:lstStyle>
            <a:lvl1pPr>
              <a:defRPr>
                <a:solidFill>
                  <a:schemeClr val="bg2"/>
                </a:solidFill>
              </a:defRPr>
            </a:lvl1pPr>
          </a:lstStyle>
          <a:p>
            <a:pPr lvl="0"/>
            <a:endParaRPr lang="nl-NL" noProof="0" dirty="0"/>
          </a:p>
        </p:txBody>
      </p:sp>
    </p:spTree>
    <p:extLst>
      <p:ext uri="{BB962C8B-B14F-4D97-AF65-F5344CB8AC3E}">
        <p14:creationId xmlns:p14="http://schemas.microsoft.com/office/powerpoint/2010/main" val="3012669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box with tabl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mtClean="0"/>
              <a:t>Klik om de stijl te bewerken</a:t>
            </a:r>
            <a:endParaRPr lang="en-GB"/>
          </a:p>
        </p:txBody>
      </p:sp>
      <p:sp>
        <p:nvSpPr>
          <p:cNvPr id="3" name="Tijdelijke aanduiding voor tekst 6"/>
          <p:cNvSpPr>
            <a:spLocks noGrp="1"/>
          </p:cNvSpPr>
          <p:nvPr>
            <p:ph type="body" sz="quarter" idx="10"/>
          </p:nvPr>
        </p:nvSpPr>
        <p:spPr>
          <a:xfrm>
            <a:off x="421200" y="1835249"/>
            <a:ext cx="4140000" cy="4089600"/>
          </a:xfrm>
        </p:spPr>
        <p:txBody>
          <a:bodyPr/>
          <a:lstStyle>
            <a:lvl2pPr>
              <a:buClr>
                <a:schemeClr val="bg2"/>
              </a:buClr>
              <a:defRPr/>
            </a:lvl2pPr>
          </a:lstStyle>
          <a:p>
            <a:pPr lvl="0"/>
            <a:r>
              <a:rPr lang="en-GB" smtClean="0"/>
              <a:t>Klik om de modelstijlen te bewerken</a:t>
            </a:r>
          </a:p>
          <a:p>
            <a:pPr lvl="1"/>
            <a:r>
              <a:rPr lang="en-GB" smtClean="0"/>
              <a:t>Tweede niveau</a:t>
            </a:r>
          </a:p>
          <a:p>
            <a:pPr lvl="2"/>
            <a:r>
              <a:rPr lang="en-GB" smtClean="0"/>
              <a:t>Derde niveau</a:t>
            </a:r>
            <a:endParaRPr lang="en-GB" dirty="0" smtClean="0"/>
          </a:p>
        </p:txBody>
      </p:sp>
      <p:sp>
        <p:nvSpPr>
          <p:cNvPr id="5" name="Tijdelijke aanduiding voor tabel 4"/>
          <p:cNvSpPr>
            <a:spLocks noGrp="1"/>
          </p:cNvSpPr>
          <p:nvPr>
            <p:ph type="tbl" sz="quarter" idx="11"/>
          </p:nvPr>
        </p:nvSpPr>
        <p:spPr>
          <a:xfrm>
            <a:off x="4791075" y="1933575"/>
            <a:ext cx="4140000" cy="4028400"/>
          </a:xfrm>
        </p:spPr>
        <p:txBody>
          <a:bodyPr/>
          <a:lstStyle>
            <a:lvl1pPr>
              <a:defRPr>
                <a:solidFill>
                  <a:schemeClr val="bg2"/>
                </a:solidFill>
              </a:defRPr>
            </a:lvl1pPr>
          </a:lstStyle>
          <a:p>
            <a:pPr lvl="0"/>
            <a:endParaRPr lang="nl-NL" noProof="0" dirty="0"/>
          </a:p>
        </p:txBody>
      </p:sp>
    </p:spTree>
    <p:extLst>
      <p:ext uri="{BB962C8B-B14F-4D97-AF65-F5344CB8AC3E}">
        <p14:creationId xmlns:p14="http://schemas.microsoft.com/office/powerpoint/2010/main" val="2543164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rganogram">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mtClean="0"/>
              <a:t>Klik om de stijl te bewerken</a:t>
            </a:r>
            <a:endParaRPr lang="en-GB"/>
          </a:p>
        </p:txBody>
      </p:sp>
      <p:sp>
        <p:nvSpPr>
          <p:cNvPr id="8" name="Tijdelijke aanduiding voor SmartArt 7"/>
          <p:cNvSpPr>
            <a:spLocks noGrp="1"/>
          </p:cNvSpPr>
          <p:nvPr>
            <p:ph type="dgm" sz="quarter" idx="10"/>
          </p:nvPr>
        </p:nvSpPr>
        <p:spPr>
          <a:xfrm>
            <a:off x="538163" y="1828800"/>
            <a:ext cx="8404225" cy="4133850"/>
          </a:xfrm>
        </p:spPr>
        <p:txBody>
          <a:bodyPr/>
          <a:lstStyle/>
          <a:p>
            <a:pPr lvl="0"/>
            <a:endParaRPr lang="nl-NL" noProof="0" dirty="0"/>
          </a:p>
        </p:txBody>
      </p:sp>
    </p:spTree>
    <p:extLst>
      <p:ext uri="{BB962C8B-B14F-4D97-AF65-F5344CB8AC3E}">
        <p14:creationId xmlns:p14="http://schemas.microsoft.com/office/powerpoint/2010/main" val="1887218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nly titl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mtClean="0"/>
              <a:t>Klik om de stijl te bewerken</a:t>
            </a:r>
            <a:endParaRPr lang="en-GB" dirty="0"/>
          </a:p>
        </p:txBody>
      </p:sp>
    </p:spTree>
    <p:extLst>
      <p:ext uri="{BB962C8B-B14F-4D97-AF65-F5344CB8AC3E}">
        <p14:creationId xmlns:p14="http://schemas.microsoft.com/office/powerpoint/2010/main" val="3967634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with multiple logo's">
    <p:spTree>
      <p:nvGrpSpPr>
        <p:cNvPr id="1" name=""/>
        <p:cNvGrpSpPr/>
        <p:nvPr/>
      </p:nvGrpSpPr>
      <p:grpSpPr>
        <a:xfrm>
          <a:off x="0" y="0"/>
          <a:ext cx="0" cy="0"/>
          <a:chOff x="0" y="0"/>
          <a:chExt cx="0" cy="0"/>
        </a:xfrm>
      </p:grpSpPr>
      <p:sp>
        <p:nvSpPr>
          <p:cNvPr id="12" name="Rechthoek 12"/>
          <p:cNvSpPr/>
          <p:nvPr userDrawn="1"/>
        </p:nvSpPr>
        <p:spPr>
          <a:xfrm>
            <a:off x="3800475" y="6127750"/>
            <a:ext cx="5141913" cy="614363"/>
          </a:xfrm>
          <a:prstGeom prst="rect">
            <a:avLst/>
          </a:prstGeom>
          <a:solidFill>
            <a:schemeClr val="bg1"/>
          </a:solidFill>
          <a:ln w="31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50000"/>
              </a:lnSpc>
              <a:defRPr/>
            </a:pPr>
            <a:r>
              <a:rPr lang="en-GB" sz="1000" dirty="0">
                <a:solidFill>
                  <a:schemeClr val="accent3"/>
                </a:solidFill>
              </a:rPr>
              <a:t>Space for partner logo’s </a:t>
            </a:r>
            <a:br>
              <a:rPr lang="en-GB" sz="1000" dirty="0">
                <a:solidFill>
                  <a:schemeClr val="accent3"/>
                </a:solidFill>
              </a:rPr>
            </a:br>
            <a:r>
              <a:rPr lang="en-GB" sz="800" dirty="0">
                <a:solidFill>
                  <a:schemeClr val="accent3"/>
                </a:solidFill>
              </a:rPr>
              <a:t>(place a white shape behind the logo’s to hide this text and border)</a:t>
            </a:r>
          </a:p>
        </p:txBody>
      </p:sp>
      <p:sp>
        <p:nvSpPr>
          <p:cNvPr id="7" name="Tijdelijke aanduiding voor afbeelding 24"/>
          <p:cNvSpPr>
            <a:spLocks noGrp="1" noChangeAspect="1"/>
          </p:cNvSpPr>
          <p:nvPr>
            <p:ph type="pic" sz="quarter" idx="13"/>
          </p:nvPr>
        </p:nvSpPr>
        <p:spPr bwMode="auto">
          <a:xfrm>
            <a:off x="476508" y="3307559"/>
            <a:ext cx="2647950" cy="2647950"/>
          </a:xfrm>
          <a:prstGeom prst="ellipse">
            <a:avLst/>
          </a:prstGeom>
          <a:solidFill>
            <a:schemeClr val="accent3"/>
          </a:solidFill>
          <a:ln>
            <a:noFill/>
          </a:ln>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8" name="Tijdelijke aanduiding voor afbeelding 24"/>
          <p:cNvSpPr>
            <a:spLocks noGrp="1" noChangeAspect="1"/>
          </p:cNvSpPr>
          <p:nvPr>
            <p:ph type="pic" sz="quarter" idx="20"/>
          </p:nvPr>
        </p:nvSpPr>
        <p:spPr bwMode="auto">
          <a:xfrm>
            <a:off x="6308818" y="3307559"/>
            <a:ext cx="2647950" cy="2647950"/>
          </a:xfrm>
          <a:prstGeom prst="ellipse">
            <a:avLst/>
          </a:prstGeom>
          <a:solidFill>
            <a:srgbClr val="D5D2CA"/>
          </a:solidFill>
          <a:ln>
            <a:noFill/>
          </a:ln>
          <a:extLst/>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9" name="Tijdelijke aanduiding voor afbeelding 24"/>
          <p:cNvSpPr>
            <a:spLocks noGrp="1" noChangeAspect="1"/>
          </p:cNvSpPr>
          <p:nvPr>
            <p:ph type="pic" sz="quarter" idx="21"/>
          </p:nvPr>
        </p:nvSpPr>
        <p:spPr bwMode="auto">
          <a:xfrm>
            <a:off x="4714655" y="3307559"/>
            <a:ext cx="2647950" cy="2647950"/>
          </a:xfrm>
          <a:prstGeom prst="ellipse">
            <a:avLst/>
          </a:prstGeom>
          <a:solidFill>
            <a:schemeClr val="accent3"/>
          </a:solidFill>
          <a:ln>
            <a:noFill/>
          </a:ln>
          <a:extLst/>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10" name="Tijdelijke aanduiding voor afbeelding 24"/>
          <p:cNvSpPr>
            <a:spLocks noGrp="1" noChangeAspect="1"/>
          </p:cNvSpPr>
          <p:nvPr>
            <p:ph type="pic" sz="quarter" idx="15"/>
          </p:nvPr>
        </p:nvSpPr>
        <p:spPr bwMode="auto">
          <a:xfrm>
            <a:off x="3120492" y="3307559"/>
            <a:ext cx="2647950" cy="2647950"/>
          </a:xfrm>
          <a:prstGeom prst="ellipse">
            <a:avLst/>
          </a:prstGeom>
          <a:solidFill>
            <a:srgbClr val="D5D2CA"/>
          </a:solidFill>
          <a:ln>
            <a:noFill/>
          </a:ln>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11" name="Titel 10"/>
          <p:cNvSpPr>
            <a:spLocks noGrp="1"/>
          </p:cNvSpPr>
          <p:nvPr>
            <p:ph type="title"/>
          </p:nvPr>
        </p:nvSpPr>
        <p:spPr>
          <a:xfrm>
            <a:off x="491642" y="230187"/>
            <a:ext cx="8442796" cy="838800"/>
          </a:xfrm>
        </p:spPr>
        <p:txBody>
          <a:bodyPr/>
          <a:lstStyle/>
          <a:p>
            <a:r>
              <a:rPr lang="en-GB" smtClean="0"/>
              <a:t>Klik om de stijl te bewerken</a:t>
            </a:r>
            <a:endParaRPr lang="en-GB" dirty="0"/>
          </a:p>
        </p:txBody>
      </p:sp>
      <p:sp>
        <p:nvSpPr>
          <p:cNvPr id="14" name="Tijdelijke aanduiding voor tekst 4"/>
          <p:cNvSpPr>
            <a:spLocks noGrp="1"/>
          </p:cNvSpPr>
          <p:nvPr>
            <p:ph type="body" sz="quarter" idx="22"/>
          </p:nvPr>
        </p:nvSpPr>
        <p:spPr bwMode="auto">
          <a:xfrm>
            <a:off x="485775" y="1616400"/>
            <a:ext cx="8447088" cy="371475"/>
          </a:xfrm>
          <a:prstGeom prst="rect">
            <a:avLst/>
          </a:prstGeom>
          <a:noFill/>
          <a:ln>
            <a:noFill/>
          </a:ln>
          <a:extLst/>
        </p:spPr>
        <p:txBody>
          <a:bodyPr lIns="36000"/>
          <a:lstStyle>
            <a:lvl1pPr marL="0" indent="0">
              <a:buNone/>
              <a:defRPr>
                <a:solidFill>
                  <a:schemeClr val="bg2"/>
                </a:solidFill>
              </a:defRPr>
            </a:lvl1pPr>
          </a:lstStyle>
          <a:p>
            <a:pPr lvl="0"/>
            <a:r>
              <a:rPr lang="en-US" noProof="0" smtClean="0"/>
              <a:t>Click to edit Master text styles</a:t>
            </a:r>
          </a:p>
        </p:txBody>
      </p:sp>
      <p:sp>
        <p:nvSpPr>
          <p:cNvPr id="15" name="Tijdelijke aanduiding voor tekst 4"/>
          <p:cNvSpPr>
            <a:spLocks noGrp="1"/>
          </p:cNvSpPr>
          <p:nvPr>
            <p:ph type="body" sz="quarter" idx="23"/>
          </p:nvPr>
        </p:nvSpPr>
        <p:spPr bwMode="auto">
          <a:xfrm>
            <a:off x="476251" y="2262386"/>
            <a:ext cx="8447087" cy="371475"/>
          </a:xfrm>
          <a:prstGeom prst="rect">
            <a:avLst/>
          </a:prstGeom>
          <a:noFill/>
          <a:ln>
            <a:noFill/>
          </a:ln>
          <a:extLst/>
        </p:spPr>
        <p:txBody>
          <a:bodyPr lIns="36000" rIns="90000"/>
          <a:lstStyle>
            <a:lvl1pPr marL="0" indent="0">
              <a:buNone/>
              <a:defRPr>
                <a:solidFill>
                  <a:schemeClr val="bg2"/>
                </a:solidFill>
              </a:defRPr>
            </a:lvl1pPr>
          </a:lstStyle>
          <a:p>
            <a:pPr lvl="0"/>
            <a:r>
              <a:rPr lang="en-US" noProof="0" smtClean="0"/>
              <a:t>Click to edit Master text styles</a:t>
            </a:r>
          </a:p>
        </p:txBody>
      </p:sp>
    </p:spTree>
    <p:extLst>
      <p:ext uri="{BB962C8B-B14F-4D97-AF65-F5344CB8AC3E}">
        <p14:creationId xmlns:p14="http://schemas.microsoft.com/office/powerpoint/2010/main" val="32280774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blipFill dpi="0" rotWithShape="0">
          <a:blip r:embed="rId23"/>
          <a:srcRect/>
          <a:stretch>
            <a:fillRect/>
          </a:stretch>
        </a:blipFill>
        <a:effectLst/>
      </p:bgPr>
    </p:bg>
    <p:spTree>
      <p:nvGrpSpPr>
        <p:cNvPr id="1" name=""/>
        <p:cNvGrpSpPr/>
        <p:nvPr/>
      </p:nvGrpSpPr>
      <p:grpSpPr>
        <a:xfrm>
          <a:off x="0" y="0"/>
          <a:ext cx="0" cy="0"/>
          <a:chOff x="0" y="0"/>
          <a:chExt cx="0" cy="0"/>
        </a:xfrm>
      </p:grpSpPr>
      <p:sp>
        <p:nvSpPr>
          <p:cNvPr id="1026" name="Tijdelijke aanduiding voor titel 1"/>
          <p:cNvSpPr>
            <a:spLocks noGrp="1"/>
          </p:cNvSpPr>
          <p:nvPr>
            <p:ph type="title"/>
          </p:nvPr>
        </p:nvSpPr>
        <p:spPr bwMode="auto">
          <a:xfrm>
            <a:off x="492125" y="230188"/>
            <a:ext cx="8442325" cy="839787"/>
          </a:xfrm>
          <a:prstGeom prst="rect">
            <a:avLst/>
          </a:prstGeom>
          <a:noFill/>
          <a:ln w="0">
            <a:gradFill>
              <a:gsLst>
                <a:gs pos="0">
                  <a:schemeClr val="tx1"/>
                </a:gs>
                <a:gs pos="1000">
                  <a:schemeClr val="tx1">
                    <a:alpha val="0"/>
                  </a:schemeClr>
                </a:gs>
                <a:gs pos="99000">
                  <a:srgbClr val="005172">
                    <a:alpha val="0"/>
                  </a:srgbClr>
                </a:gs>
                <a:gs pos="100000">
                  <a:schemeClr val="tx1"/>
                </a:gs>
              </a:gsLst>
              <a:lin ang="5400000" scaled="0"/>
            </a:gradFill>
          </a:ln>
          <a:extLst/>
        </p:spPr>
        <p:txBody>
          <a:bodyPr vert="horz" wrap="square" lIns="18000" tIns="0" rIns="91440" bIns="324000" numCol="1" anchor="t" anchorCtr="0" compatLnSpc="1">
            <a:prstTxWarp prst="textNoShape">
              <a:avLst/>
            </a:prstTxWarp>
            <a:spAutoFit/>
          </a:bodyPr>
          <a:lstStyle/>
          <a:p>
            <a:pPr lvl="0"/>
            <a:r>
              <a:rPr lang="en-GB" smtClean="0"/>
              <a:t>Klik om de stijl te bewerken</a:t>
            </a:r>
            <a:endParaRPr lang="en-GB" dirty="0" smtClean="0"/>
          </a:p>
        </p:txBody>
      </p:sp>
      <p:sp>
        <p:nvSpPr>
          <p:cNvPr id="1027" name="Tijdelijke aanduiding voor tekst 23"/>
          <p:cNvSpPr>
            <a:spLocks noGrp="1"/>
          </p:cNvSpPr>
          <p:nvPr>
            <p:ph type="body" idx="1"/>
          </p:nvPr>
        </p:nvSpPr>
        <p:spPr bwMode="auto">
          <a:xfrm>
            <a:off x="420688" y="1843088"/>
            <a:ext cx="8521700" cy="408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Klik om de modelstijlen te bewerken</a:t>
            </a:r>
          </a:p>
          <a:p>
            <a:pPr lvl="1"/>
            <a:r>
              <a:rPr lang="en-GB" altLang="en-US" smtClean="0"/>
              <a:t>Tweede niveau</a:t>
            </a:r>
          </a:p>
          <a:p>
            <a:pPr lvl="2"/>
            <a:r>
              <a:rPr lang="en-GB" altLang="en-US" smtClean="0"/>
              <a:t>Derde niveau</a:t>
            </a:r>
          </a:p>
          <a:p>
            <a:pPr lvl="3"/>
            <a:r>
              <a:rPr lang="en-GB" altLang="en-US" smtClean="0"/>
              <a:t>Vierde niveau</a:t>
            </a:r>
          </a:p>
          <a:p>
            <a:pPr lvl="4"/>
            <a:r>
              <a:rPr lang="en-GB" altLang="en-US" smtClean="0"/>
              <a:t>Vijfde niveau</a:t>
            </a:r>
          </a:p>
          <a:p>
            <a:pPr lvl="4"/>
            <a:endParaRPr lang="en-GB" altLang="en-US" smtClean="0"/>
          </a:p>
        </p:txBody>
      </p:sp>
      <p:sp>
        <p:nvSpPr>
          <p:cNvPr id="9" name="Rectangle 8"/>
          <p:cNvSpPr/>
          <p:nvPr userDrawn="1"/>
        </p:nvSpPr>
        <p:spPr>
          <a:xfrm>
            <a:off x="301647" y="6141730"/>
            <a:ext cx="2902688" cy="5733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
        <p:nvSpPr>
          <p:cNvPr id="10" name="TextBox 9"/>
          <p:cNvSpPr txBox="1"/>
          <p:nvPr userDrawn="1"/>
        </p:nvSpPr>
        <p:spPr>
          <a:xfrm>
            <a:off x="1016518" y="6141730"/>
            <a:ext cx="7070651" cy="553998"/>
          </a:xfrm>
          <a:prstGeom prst="rect">
            <a:avLst/>
          </a:prstGeom>
          <a:noFill/>
        </p:spPr>
        <p:txBody>
          <a:bodyPr wrap="square" rtlCol="0">
            <a:spAutoFit/>
          </a:bodyPr>
          <a:lstStyle/>
          <a:p>
            <a:pPr>
              <a:lnSpc>
                <a:spcPts val="1800"/>
              </a:lnSpc>
            </a:pPr>
            <a:r>
              <a:rPr lang="en-GB" sz="1400" i="1" dirty="0" smtClean="0">
                <a:solidFill>
                  <a:schemeClr val="accent6">
                    <a:lumMod val="50000"/>
                    <a:lumOff val="50000"/>
                  </a:schemeClr>
                </a:solidFill>
                <a:latin typeface="Calibri" panose="020F0502020204030204" pitchFamily="34" charset="0"/>
              </a:rPr>
              <a:t>Module 2.4 Incorporating CBM in national (or sub-national/ jurisdictional) REDD+ monitoring</a:t>
            </a:r>
            <a:endParaRPr lang="en-US" sz="1400" i="1" dirty="0" smtClean="0">
              <a:solidFill>
                <a:schemeClr val="accent6">
                  <a:lumMod val="50000"/>
                  <a:lumOff val="50000"/>
                </a:schemeClr>
              </a:solidFill>
              <a:latin typeface="Calibri" panose="020F0502020204030204" pitchFamily="34" charset="0"/>
            </a:endParaRPr>
          </a:p>
          <a:p>
            <a:pPr marL="0" marR="0" indent="0" algn="l" defTabSz="914400" rtl="0" eaLnBrk="1" fontAlgn="base" latinLnBrk="0" hangingPunct="1">
              <a:lnSpc>
                <a:spcPts val="1800"/>
              </a:lnSpc>
              <a:spcBef>
                <a:spcPct val="0"/>
              </a:spcBef>
              <a:spcAft>
                <a:spcPct val="0"/>
              </a:spcAft>
              <a:buClrTx/>
              <a:buSzTx/>
              <a:buFontTx/>
              <a:buNone/>
              <a:tabLst/>
              <a:defRPr/>
            </a:pPr>
            <a:r>
              <a:rPr lang="en-GB" sz="1400" i="1" dirty="0" smtClean="0">
                <a:solidFill>
                  <a:schemeClr val="accent6">
                    <a:lumMod val="50000"/>
                    <a:lumOff val="50000"/>
                  </a:schemeClr>
                </a:solidFill>
                <a:latin typeface="Calibri" panose="020F0502020204030204" pitchFamily="34" charset="0"/>
              </a:rPr>
              <a:t>REDD+ training materials by GOFC-GOLD, Wageningen University, World Bank FCPF</a:t>
            </a:r>
          </a:p>
        </p:txBody>
      </p:sp>
      <p:sp>
        <p:nvSpPr>
          <p:cNvPr id="11" name="Chevron 10"/>
          <p:cNvSpPr/>
          <p:nvPr userDrawn="1"/>
        </p:nvSpPr>
        <p:spPr>
          <a:xfrm>
            <a:off x="492412" y="6198880"/>
            <a:ext cx="425558" cy="179648"/>
          </a:xfrm>
          <a:prstGeom prst="chevron">
            <a:avLst/>
          </a:prstGeom>
          <a:solidFill>
            <a:schemeClr val="accent1">
              <a:lumMod val="40000"/>
              <a:lumOff val="60000"/>
            </a:schemeClr>
          </a:solidFill>
          <a:ln>
            <a:solidFill>
              <a:schemeClr val="accent1">
                <a:lumMod val="75000"/>
              </a:schemeClr>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TextBox 11"/>
          <p:cNvSpPr txBox="1"/>
          <p:nvPr userDrawn="1"/>
        </p:nvSpPr>
        <p:spPr>
          <a:xfrm>
            <a:off x="8355699" y="6149534"/>
            <a:ext cx="561976" cy="297389"/>
          </a:xfrm>
          <a:prstGeom prst="rect">
            <a:avLst/>
          </a:prstGeom>
          <a:noFill/>
        </p:spPr>
        <p:txBody>
          <a:bodyPr wrap="square" rtlCol="0">
            <a:spAutoFit/>
          </a:bodyPr>
          <a:lstStyle/>
          <a:p>
            <a:pPr>
              <a:lnSpc>
                <a:spcPts val="1800"/>
              </a:lnSpc>
            </a:pPr>
            <a:fld id="{523FA82C-FC15-4F8C-9865-B5B8DD09C3CB}" type="slidenum">
              <a:rPr lang="en-GB" sz="1200" smtClean="0">
                <a:solidFill>
                  <a:schemeClr val="accent2">
                    <a:lumMod val="75000"/>
                  </a:schemeClr>
                </a:solidFill>
                <a:latin typeface="Verdana" pitchFamily="34" charset="0"/>
              </a:rPr>
              <a:t>‹#›</a:t>
            </a:fld>
            <a:endParaRPr lang="en-GB" sz="1200" dirty="0" smtClean="0">
              <a:solidFill>
                <a:schemeClr val="accent2">
                  <a:lumMod val="75000"/>
                </a:schemeClr>
              </a:solidFill>
              <a:latin typeface="Verdana" pitchFamily="34" charset="0"/>
            </a:endParaRPr>
          </a:p>
        </p:txBody>
      </p:sp>
      <p:cxnSp>
        <p:nvCxnSpPr>
          <p:cNvPr id="13" name="Rechte verbindingslijn 8"/>
          <p:cNvCxnSpPr/>
          <p:nvPr userDrawn="1"/>
        </p:nvCxnSpPr>
        <p:spPr>
          <a:xfrm>
            <a:off x="374177" y="6051788"/>
            <a:ext cx="8543498" cy="0"/>
          </a:xfrm>
          <a:prstGeom prst="line">
            <a:avLst/>
          </a:prstGeom>
          <a:ln w="15875">
            <a:solidFill>
              <a:schemeClr val="tx1">
                <a:alpha val="3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68" r:id="rId10"/>
    <p:sldLayoutId id="2147483667" r:id="rId11"/>
    <p:sldLayoutId id="2147483666" r:id="rId12"/>
    <p:sldLayoutId id="2147483665" r:id="rId13"/>
    <p:sldLayoutId id="2147483664" r:id="rId14"/>
    <p:sldLayoutId id="2147483663" r:id="rId15"/>
    <p:sldLayoutId id="2147483662" r:id="rId16"/>
    <p:sldLayoutId id="2147483661" r:id="rId17"/>
    <p:sldLayoutId id="2147483660" r:id="rId18"/>
    <p:sldLayoutId id="2147483659" r:id="rId19"/>
    <p:sldLayoutId id="2147483678" r:id="rId20"/>
    <p:sldLayoutId id="2147483679" r:id="rId21"/>
  </p:sldLayoutIdLst>
  <p:timing>
    <p:tnLst>
      <p:par>
        <p:cTn id="1" dur="indefinite" restart="never" nodeType="tmRoot"/>
      </p:par>
    </p:tnLst>
  </p:timing>
  <p:txStyles>
    <p:titleStyle>
      <a:lvl1pPr algn="l" rtl="0" eaLnBrk="0" fontAlgn="base" hangingPunct="0">
        <a:lnSpc>
          <a:spcPts val="4000"/>
        </a:lnSpc>
        <a:spcBef>
          <a:spcPct val="0"/>
        </a:spcBef>
        <a:spcAft>
          <a:spcPct val="0"/>
        </a:spcAft>
        <a:defRPr sz="3000" kern="1200">
          <a:solidFill>
            <a:schemeClr val="bg2"/>
          </a:solidFill>
          <a:latin typeface="Verdana" pitchFamily="34" charset="0"/>
          <a:ea typeface="+mj-ea"/>
          <a:cs typeface="+mj-cs"/>
        </a:defRPr>
      </a:lvl1pPr>
      <a:lvl2pPr algn="l" rtl="0" eaLnBrk="0" fontAlgn="base" hangingPunct="0">
        <a:lnSpc>
          <a:spcPts val="4000"/>
        </a:lnSpc>
        <a:spcBef>
          <a:spcPct val="0"/>
        </a:spcBef>
        <a:spcAft>
          <a:spcPct val="0"/>
        </a:spcAft>
        <a:defRPr sz="3000">
          <a:solidFill>
            <a:schemeClr val="bg2"/>
          </a:solidFill>
          <a:latin typeface="Verdana" pitchFamily="34" charset="0"/>
        </a:defRPr>
      </a:lvl2pPr>
      <a:lvl3pPr algn="l" rtl="0" eaLnBrk="0" fontAlgn="base" hangingPunct="0">
        <a:lnSpc>
          <a:spcPts val="4000"/>
        </a:lnSpc>
        <a:spcBef>
          <a:spcPct val="0"/>
        </a:spcBef>
        <a:spcAft>
          <a:spcPct val="0"/>
        </a:spcAft>
        <a:defRPr sz="3000">
          <a:solidFill>
            <a:schemeClr val="bg2"/>
          </a:solidFill>
          <a:latin typeface="Verdana" pitchFamily="34" charset="0"/>
        </a:defRPr>
      </a:lvl3pPr>
      <a:lvl4pPr algn="l" rtl="0" eaLnBrk="0" fontAlgn="base" hangingPunct="0">
        <a:lnSpc>
          <a:spcPts val="4000"/>
        </a:lnSpc>
        <a:spcBef>
          <a:spcPct val="0"/>
        </a:spcBef>
        <a:spcAft>
          <a:spcPct val="0"/>
        </a:spcAft>
        <a:defRPr sz="3000">
          <a:solidFill>
            <a:schemeClr val="bg2"/>
          </a:solidFill>
          <a:latin typeface="Verdana" pitchFamily="34" charset="0"/>
        </a:defRPr>
      </a:lvl4pPr>
      <a:lvl5pPr algn="l" rtl="0" eaLnBrk="0" fontAlgn="base" hangingPunct="0">
        <a:lnSpc>
          <a:spcPts val="4000"/>
        </a:lnSpc>
        <a:spcBef>
          <a:spcPct val="0"/>
        </a:spcBef>
        <a:spcAft>
          <a:spcPct val="0"/>
        </a:spcAft>
        <a:defRPr sz="3000">
          <a:solidFill>
            <a:schemeClr val="bg2"/>
          </a:solidFill>
          <a:latin typeface="Verdana" pitchFamily="34" charset="0"/>
        </a:defRPr>
      </a:lvl5pPr>
      <a:lvl6pPr marL="457200" algn="l" rtl="0" fontAlgn="base">
        <a:lnSpc>
          <a:spcPts val="4000"/>
        </a:lnSpc>
        <a:spcBef>
          <a:spcPct val="0"/>
        </a:spcBef>
        <a:spcAft>
          <a:spcPct val="0"/>
        </a:spcAft>
        <a:defRPr sz="3200">
          <a:solidFill>
            <a:schemeClr val="bg1"/>
          </a:solidFill>
          <a:latin typeface="Verdana" pitchFamily="34" charset="0"/>
        </a:defRPr>
      </a:lvl6pPr>
      <a:lvl7pPr marL="914400" algn="l" rtl="0" fontAlgn="base">
        <a:lnSpc>
          <a:spcPts val="4000"/>
        </a:lnSpc>
        <a:spcBef>
          <a:spcPct val="0"/>
        </a:spcBef>
        <a:spcAft>
          <a:spcPct val="0"/>
        </a:spcAft>
        <a:defRPr sz="3200">
          <a:solidFill>
            <a:schemeClr val="bg1"/>
          </a:solidFill>
          <a:latin typeface="Verdana" pitchFamily="34" charset="0"/>
        </a:defRPr>
      </a:lvl7pPr>
      <a:lvl8pPr marL="1371600" algn="l" rtl="0" fontAlgn="base">
        <a:lnSpc>
          <a:spcPts val="4000"/>
        </a:lnSpc>
        <a:spcBef>
          <a:spcPct val="0"/>
        </a:spcBef>
        <a:spcAft>
          <a:spcPct val="0"/>
        </a:spcAft>
        <a:defRPr sz="3200">
          <a:solidFill>
            <a:schemeClr val="bg1"/>
          </a:solidFill>
          <a:latin typeface="Verdana" pitchFamily="34" charset="0"/>
        </a:defRPr>
      </a:lvl8pPr>
      <a:lvl9pPr marL="1828800" algn="l" rtl="0" fontAlgn="base">
        <a:lnSpc>
          <a:spcPts val="4000"/>
        </a:lnSpc>
        <a:spcBef>
          <a:spcPct val="0"/>
        </a:spcBef>
        <a:spcAft>
          <a:spcPct val="0"/>
        </a:spcAft>
        <a:defRPr sz="3200">
          <a:solidFill>
            <a:schemeClr val="bg1"/>
          </a:solidFill>
          <a:latin typeface="Verdana" pitchFamily="34" charset="0"/>
        </a:defRPr>
      </a:lvl9pPr>
    </p:titleStyle>
    <p:bodyStyle>
      <a:lvl1pPr marL="252413" indent="-252413" algn="l" rtl="0" eaLnBrk="0" fontAlgn="base" hangingPunct="0">
        <a:lnSpc>
          <a:spcPts val="2500"/>
        </a:lnSpc>
        <a:spcBef>
          <a:spcPts val="1200"/>
        </a:spcBef>
        <a:spcAft>
          <a:spcPct val="0"/>
        </a:spcAft>
        <a:buClr>
          <a:schemeClr val="bg2"/>
        </a:buClr>
        <a:buSzPct val="140000"/>
        <a:buFont typeface="Wingdings" pitchFamily="2" charset="2"/>
        <a:buChar char="§"/>
        <a:defRPr sz="2200" kern="1200">
          <a:solidFill>
            <a:schemeClr val="bg2"/>
          </a:solidFill>
          <a:latin typeface="Verdana" pitchFamily="34" charset="0"/>
          <a:ea typeface="+mn-ea"/>
          <a:cs typeface="+mn-cs"/>
        </a:defRPr>
      </a:lvl1pPr>
      <a:lvl2pPr marL="982663" indent="-285750" algn="l" rtl="0" eaLnBrk="0" fontAlgn="base" hangingPunct="0">
        <a:lnSpc>
          <a:spcPts val="2500"/>
        </a:lnSpc>
        <a:spcBef>
          <a:spcPts val="1000"/>
        </a:spcBef>
        <a:spcAft>
          <a:spcPct val="0"/>
        </a:spcAft>
        <a:buClr>
          <a:schemeClr val="bg2"/>
        </a:buClr>
        <a:buSzPct val="115000"/>
        <a:buFont typeface="Verdana" pitchFamily="34" charset="0"/>
        <a:buChar char="●"/>
        <a:defRPr sz="2200" kern="1200">
          <a:solidFill>
            <a:schemeClr val="bg2"/>
          </a:solidFill>
          <a:latin typeface="Verdana" pitchFamily="34" charset="0"/>
          <a:ea typeface="+mn-ea"/>
          <a:cs typeface="+mn-cs"/>
        </a:defRPr>
      </a:lvl2pPr>
      <a:lvl3pPr marL="1879600" indent="-319088" algn="l" rtl="0" eaLnBrk="0" fontAlgn="base" hangingPunct="0">
        <a:lnSpc>
          <a:spcPts val="2500"/>
        </a:lnSpc>
        <a:spcBef>
          <a:spcPts val="1000"/>
        </a:spcBef>
        <a:spcAft>
          <a:spcPct val="0"/>
        </a:spcAft>
        <a:buSzPct val="115000"/>
        <a:buFont typeface="Verdana" pitchFamily="34" charset="0"/>
        <a:buChar char="●"/>
        <a:defRPr sz="2200" kern="1200">
          <a:solidFill>
            <a:schemeClr val="bg2"/>
          </a:solidFill>
          <a:latin typeface="Verdana" pitchFamily="34" charset="0"/>
          <a:ea typeface="+mn-ea"/>
          <a:cs typeface="+mn-cs"/>
        </a:defRPr>
      </a:lvl3pPr>
      <a:lvl4pPr marL="2692400" indent="-360363" algn="l" rtl="0" eaLnBrk="0" fontAlgn="base" hangingPunct="0">
        <a:lnSpc>
          <a:spcPts val="2500"/>
        </a:lnSpc>
        <a:spcBef>
          <a:spcPct val="20000"/>
        </a:spcBef>
        <a:spcAft>
          <a:spcPct val="0"/>
        </a:spcAft>
        <a:buSzPct val="115000"/>
        <a:buFont typeface="Verdana" pitchFamily="34" charset="0"/>
        <a:buChar char="●"/>
        <a:defRPr sz="2200" kern="1200">
          <a:solidFill>
            <a:schemeClr val="bg2"/>
          </a:solidFill>
          <a:latin typeface="Verdana" pitchFamily="34" charset="0"/>
          <a:ea typeface="+mn-ea"/>
          <a:cs typeface="+mn-cs"/>
        </a:defRPr>
      </a:lvl4pPr>
      <a:lvl5pPr marL="3405188" indent="-352425" algn="l" rtl="0" eaLnBrk="0" fontAlgn="base" hangingPunct="0">
        <a:lnSpc>
          <a:spcPts val="2500"/>
        </a:lnSpc>
        <a:spcBef>
          <a:spcPct val="20000"/>
        </a:spcBef>
        <a:spcAft>
          <a:spcPct val="0"/>
        </a:spcAft>
        <a:buSzPct val="115000"/>
        <a:buFont typeface="Verdana" pitchFamily="34" charset="0"/>
        <a:buChar char="●"/>
        <a:defRPr sz="2200" kern="1200">
          <a:solidFill>
            <a:schemeClr val="bg2"/>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5.gif"/><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communitymrv.org/guyana-project/"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9"/>
            <a:ext cx="8442796" cy="1629091"/>
          </a:xfrm>
        </p:spPr>
        <p:txBody>
          <a:bodyPr/>
          <a:lstStyle/>
          <a:p>
            <a:pPr eaLnBrk="1" hangingPunct="1">
              <a:defRPr/>
            </a:pPr>
            <a:r>
              <a:rPr lang="en-US" sz="2800" dirty="0" smtClean="0"/>
              <a:t>Module </a:t>
            </a:r>
            <a:r>
              <a:rPr lang="en-GB" sz="2800" dirty="0"/>
              <a:t>2.4 Incorporating </a:t>
            </a:r>
            <a:r>
              <a:rPr lang="en-GB" sz="2800" dirty="0" smtClean="0"/>
              <a:t>community-based </a:t>
            </a:r>
            <a:r>
              <a:rPr lang="en-GB" sz="2800" dirty="0"/>
              <a:t>monitoring in national (or jurisdictional) REDD+ monitoring</a:t>
            </a:r>
          </a:p>
        </p:txBody>
      </p:sp>
      <p:sp>
        <p:nvSpPr>
          <p:cNvPr id="7" name="Tijdelijke aanduiding voor tekst 6"/>
          <p:cNvSpPr>
            <a:spLocks noGrp="1"/>
          </p:cNvSpPr>
          <p:nvPr>
            <p:ph type="body" sz="quarter" idx="10"/>
          </p:nvPr>
        </p:nvSpPr>
        <p:spPr>
          <a:xfrm>
            <a:off x="420688" y="2029460"/>
            <a:ext cx="4424362" cy="3730863"/>
          </a:xfrm>
        </p:spPr>
        <p:txBody>
          <a:bodyPr/>
          <a:lstStyle/>
          <a:p>
            <a:pPr eaLnBrk="1" hangingPunct="1">
              <a:lnSpc>
                <a:spcPct val="100000"/>
              </a:lnSpc>
              <a:buFont typeface="Wingdings" pitchFamily="2" charset="2"/>
              <a:buNone/>
              <a:defRPr/>
            </a:pPr>
            <a:r>
              <a:rPr lang="en-US" sz="1600" i="1" dirty="0" smtClean="0"/>
              <a:t>Module developers:</a:t>
            </a:r>
          </a:p>
          <a:p>
            <a:pPr marL="447675" lvl="1" indent="-447675" eaLnBrk="1" hangingPunct="1">
              <a:lnSpc>
                <a:spcPct val="100000"/>
              </a:lnSpc>
              <a:spcBef>
                <a:spcPts val="1200"/>
              </a:spcBef>
              <a:buSzPct val="140000"/>
              <a:buNone/>
              <a:defRPr/>
            </a:pPr>
            <a:r>
              <a:rPr lang="en-US" sz="1400" dirty="0" smtClean="0"/>
              <a:t>	Margaret </a:t>
            </a:r>
            <a:r>
              <a:rPr lang="en-US" sz="1400" dirty="0" smtClean="0"/>
              <a:t>Skutsch, </a:t>
            </a:r>
            <a:r>
              <a:rPr lang="en-GB" sz="1400" dirty="0"/>
              <a:t>Universidad Nacional </a:t>
            </a:r>
            <a:br>
              <a:rPr lang="en-GB" sz="1400" dirty="0"/>
            </a:br>
            <a:r>
              <a:rPr lang="en-GB" sz="1400" dirty="0" err="1"/>
              <a:t>Autónoma</a:t>
            </a:r>
            <a:r>
              <a:rPr lang="en-GB" sz="1400" dirty="0"/>
              <a:t> de Mexico</a:t>
            </a:r>
          </a:p>
          <a:p>
            <a:pPr marL="447675" lvl="1" indent="-447675" eaLnBrk="1" hangingPunct="1">
              <a:lnSpc>
                <a:spcPct val="100000"/>
              </a:lnSpc>
              <a:spcBef>
                <a:spcPts val="1200"/>
              </a:spcBef>
              <a:buSzPct val="140000"/>
              <a:buNone/>
              <a:defRPr/>
            </a:pPr>
            <a:r>
              <a:rPr lang="en-US" sz="1400" dirty="0" smtClean="0"/>
              <a:t>	Arturo Balderas </a:t>
            </a:r>
            <a:r>
              <a:rPr lang="en-US" sz="1400" dirty="0" smtClean="0"/>
              <a:t>Torres, </a:t>
            </a:r>
            <a:r>
              <a:rPr lang="en-GB" sz="1400" dirty="0"/>
              <a:t>Universidad Nacional </a:t>
            </a:r>
            <a:r>
              <a:rPr lang="en-GB" sz="1400" dirty="0" err="1" smtClean="0"/>
              <a:t>Autónoma</a:t>
            </a:r>
            <a:r>
              <a:rPr lang="en-GB" sz="1400" dirty="0" smtClean="0"/>
              <a:t> </a:t>
            </a:r>
            <a:r>
              <a:rPr lang="en-GB" sz="1400" dirty="0"/>
              <a:t>de Mexico</a:t>
            </a:r>
          </a:p>
          <a:p>
            <a:pPr marL="447675" indent="-447675" eaLnBrk="1" hangingPunct="1">
              <a:lnSpc>
                <a:spcPct val="100000"/>
              </a:lnSpc>
              <a:buFont typeface="Wingdings" pitchFamily="2" charset="2"/>
              <a:buNone/>
              <a:defRPr/>
            </a:pPr>
            <a:r>
              <a:rPr lang="en-US" sz="2000" b="1" dirty="0" smtClean="0"/>
              <a:t>Country </a:t>
            </a:r>
            <a:r>
              <a:rPr lang="en-US" sz="2000" b="1" dirty="0" smtClean="0"/>
              <a:t>example:</a:t>
            </a:r>
          </a:p>
          <a:p>
            <a:pPr marL="447675" indent="-447675" eaLnBrk="1" hangingPunct="1">
              <a:lnSpc>
                <a:spcPct val="100000"/>
              </a:lnSpc>
              <a:buFont typeface="Wingdings" pitchFamily="2" charset="2"/>
              <a:buNone/>
              <a:defRPr/>
            </a:pPr>
            <a:r>
              <a:rPr lang="en-US" sz="2000" dirty="0" smtClean="0"/>
              <a:t>Guyana</a:t>
            </a:r>
            <a:endParaRPr lang="en-US" sz="2000" dirty="0" smtClean="0"/>
          </a:p>
          <a:p>
            <a:pPr lvl="0" eaLnBrk="1" hangingPunct="1">
              <a:lnSpc>
                <a:spcPct val="100000"/>
              </a:lnSpc>
              <a:buClr>
                <a:srgbClr val="005172"/>
              </a:buClr>
              <a:buNone/>
              <a:defRPr/>
            </a:pPr>
            <a:r>
              <a:rPr lang="en-US" sz="1400" dirty="0" smtClean="0">
                <a:solidFill>
                  <a:srgbClr val="005172"/>
                </a:solidFill>
              </a:rPr>
              <a:t>For </a:t>
            </a:r>
            <a:r>
              <a:rPr lang="en-US" sz="1400" dirty="0">
                <a:solidFill>
                  <a:srgbClr val="005172"/>
                </a:solidFill>
              </a:rPr>
              <a:t>this country example we would like to thank Helen Bellfield of the Global Canopy Programme for her kind assistance and inputs.</a:t>
            </a:r>
          </a:p>
          <a:p>
            <a:pPr marL="447675" indent="-447675" eaLnBrk="1" hangingPunct="1">
              <a:lnSpc>
                <a:spcPct val="100000"/>
              </a:lnSpc>
              <a:buFont typeface="Wingdings" pitchFamily="2" charset="2"/>
              <a:buNone/>
              <a:defRPr/>
            </a:pPr>
            <a:endParaRPr lang="en-US" sz="2000" dirty="0" smtClean="0"/>
          </a:p>
        </p:txBody>
      </p:sp>
      <p:pic>
        <p:nvPicPr>
          <p:cNvPr id="26630" name="Picture 1"/>
          <p:cNvPicPr>
            <a:picLocks noChangeAspect="1"/>
          </p:cNvPicPr>
          <p:nvPr/>
        </p:nvPicPr>
        <p:blipFill>
          <a:blip r:embed="rId3">
            <a:extLst>
              <a:ext uri="{28A0092B-C50C-407E-A947-70E740481C1C}">
                <a14:useLocalDpi xmlns:a14="http://schemas.microsoft.com/office/drawing/2010/main" val="0"/>
              </a:ext>
            </a:extLst>
          </a:blip>
          <a:srcRect t="16972" b="24155"/>
          <a:stretch>
            <a:fillRect/>
          </a:stretch>
        </p:blipFill>
        <p:spPr bwMode="auto">
          <a:xfrm>
            <a:off x="4773613" y="2206625"/>
            <a:ext cx="4084637" cy="321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p:nvPr/>
        </p:nvSpPr>
        <p:spPr>
          <a:xfrm flipH="1">
            <a:off x="7134224" y="5477560"/>
            <a:ext cx="1727943" cy="323165"/>
          </a:xfrm>
          <a:prstGeom prst="rect">
            <a:avLst/>
          </a:prstGeom>
          <a:noFill/>
        </p:spPr>
        <p:txBody>
          <a:bodyPr wrap="square" rtlCol="0">
            <a:spAutoFit/>
          </a:bodyPr>
          <a:lstStyle/>
          <a:p>
            <a:pPr>
              <a:lnSpc>
                <a:spcPts val="1800"/>
              </a:lnSpc>
            </a:pPr>
            <a:r>
              <a:rPr lang="en-GB" sz="1200" dirty="0" smtClean="0">
                <a:latin typeface="Verdana" pitchFamily="34" charset="0"/>
              </a:rPr>
              <a:t>V1, </a:t>
            </a:r>
            <a:r>
              <a:rPr lang="en-GB" sz="1200" dirty="0" smtClean="0">
                <a:latin typeface="Verdana" pitchFamily="34" charset="0"/>
              </a:rPr>
              <a:t>May </a:t>
            </a:r>
            <a:r>
              <a:rPr lang="en-GB" sz="1200" dirty="0" smtClean="0">
                <a:latin typeface="Verdana" pitchFamily="34" charset="0"/>
              </a:rPr>
              <a:t>2015 </a:t>
            </a:r>
          </a:p>
        </p:txBody>
      </p:sp>
      <p:sp>
        <p:nvSpPr>
          <p:cNvPr id="15" name="Rectangle 14"/>
          <p:cNvSpPr/>
          <p:nvPr/>
        </p:nvSpPr>
        <p:spPr>
          <a:xfrm>
            <a:off x="142874" y="5762625"/>
            <a:ext cx="8780585" cy="8988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pic>
        <p:nvPicPr>
          <p:cNvPr id="16" name="Picture 15"/>
          <p:cNvPicPr>
            <a:picLocks/>
          </p:cNvPicPr>
          <p:nvPr/>
        </p:nvPicPr>
        <p:blipFill rotWithShape="1">
          <a:blip r:embed="rId4" cstate="print">
            <a:extLst>
              <a:ext uri="{28A0092B-C50C-407E-A947-70E740481C1C}">
                <a14:useLocalDpi xmlns:a14="http://schemas.microsoft.com/office/drawing/2010/main" val="0"/>
              </a:ext>
            </a:extLst>
          </a:blip>
          <a:srcRect t="90547" r="65233"/>
          <a:stretch/>
        </p:blipFill>
        <p:spPr bwMode="hidden">
          <a:xfrm>
            <a:off x="0" y="6209732"/>
            <a:ext cx="3179135" cy="648267"/>
          </a:xfrm>
          <a:prstGeom prst="rect">
            <a:avLst/>
          </a:prstGeom>
        </p:spPr>
      </p:pic>
      <p:pic>
        <p:nvPicPr>
          <p:cNvPr id="17" name="Picture 16" descr="GOFC-Gold Tray cover only 2010_200dpi"/>
          <p:cNvPicPr/>
          <p:nvPr/>
        </p:nvPicPr>
        <p:blipFill>
          <a:blip r:embed="rId5" cstate="print"/>
          <a:srcRect l="20703" t="85967" r="20917" b="3633"/>
          <a:stretch>
            <a:fillRect/>
          </a:stretch>
        </p:blipFill>
        <p:spPr bwMode="auto">
          <a:xfrm>
            <a:off x="3117735" y="6209732"/>
            <a:ext cx="2543690" cy="451715"/>
          </a:xfrm>
          <a:prstGeom prst="rect">
            <a:avLst/>
          </a:prstGeom>
          <a:noFill/>
          <a:ln w="9525">
            <a:noFill/>
            <a:miter lim="800000"/>
            <a:headEnd/>
            <a:tailEnd/>
          </a:ln>
        </p:spPr>
      </p:pic>
      <p:pic>
        <p:nvPicPr>
          <p:cNvPr id="18" name="Afbeelding 11" descr="logo_WB FCPF.gif"/>
          <p:cNvPicPr>
            <a:picLocks noChangeAspect="1"/>
          </p:cNvPicPr>
          <p:nvPr/>
        </p:nvPicPr>
        <p:blipFill>
          <a:blip r:embed="rId6" cstate="print"/>
          <a:stretch>
            <a:fillRect/>
          </a:stretch>
        </p:blipFill>
        <p:spPr>
          <a:xfrm>
            <a:off x="6022523" y="5994951"/>
            <a:ext cx="972687" cy="710810"/>
          </a:xfrm>
          <a:prstGeom prst="rect">
            <a:avLst/>
          </a:prstGeom>
        </p:spPr>
      </p:pic>
      <p:cxnSp>
        <p:nvCxnSpPr>
          <p:cNvPr id="19" name="Rechte verbindingslijn 8"/>
          <p:cNvCxnSpPr/>
          <p:nvPr/>
        </p:nvCxnSpPr>
        <p:spPr>
          <a:xfrm>
            <a:off x="374177" y="5943203"/>
            <a:ext cx="8543498" cy="0"/>
          </a:xfrm>
          <a:prstGeom prst="line">
            <a:avLst/>
          </a:prstGeom>
          <a:ln w="15875">
            <a:solidFill>
              <a:schemeClr val="tx1">
                <a:alpha val="30000"/>
              </a:schemeClr>
            </a:solidFill>
          </a:ln>
        </p:spPr>
        <p:style>
          <a:lnRef idx="1">
            <a:schemeClr val="accent1"/>
          </a:lnRef>
          <a:fillRef idx="0">
            <a:schemeClr val="accent1"/>
          </a:fillRef>
          <a:effectRef idx="0">
            <a:schemeClr val="accent1"/>
          </a:effectRef>
          <a:fontRef idx="minor">
            <a:schemeClr val="tx1"/>
          </a:fontRef>
        </p:style>
      </p:cxnSp>
      <p:pic>
        <p:nvPicPr>
          <p:cNvPr id="20" name="Picture 19"/>
          <p:cNvPicPr>
            <a:picLocks noChangeAspect="1"/>
          </p:cNvPicPr>
          <p:nvPr/>
        </p:nvPicPr>
        <p:blipFill>
          <a:blip r:embed="rId7"/>
          <a:stretch>
            <a:fillRect/>
          </a:stretch>
        </p:blipFill>
        <p:spPr>
          <a:xfrm>
            <a:off x="7363042" y="6080676"/>
            <a:ext cx="1499126" cy="440638"/>
          </a:xfrm>
          <a:prstGeom prst="rect">
            <a:avLst/>
          </a:prstGeom>
          <a:ln>
            <a:solidFill>
              <a:srgbClr val="000000"/>
            </a:solidFill>
          </a:ln>
        </p:spPr>
      </p:pic>
      <p:sp>
        <p:nvSpPr>
          <p:cNvPr id="21" name="Rectangle 20"/>
          <p:cNvSpPr/>
          <p:nvPr/>
        </p:nvSpPr>
        <p:spPr>
          <a:xfrm>
            <a:off x="7276666" y="6479523"/>
            <a:ext cx="1720343" cy="261610"/>
          </a:xfrm>
          <a:prstGeom prst="rect">
            <a:avLst/>
          </a:prstGeom>
        </p:spPr>
        <p:txBody>
          <a:bodyPr wrap="none">
            <a:spAutoFit/>
          </a:bodyPr>
          <a:lstStyle/>
          <a:p>
            <a:r>
              <a:rPr lang="en-GB" sz="1100" dirty="0">
                <a:solidFill>
                  <a:schemeClr val="accent6"/>
                </a:solidFill>
              </a:rPr>
              <a:t>Creative Commons </a:t>
            </a:r>
            <a:r>
              <a:rPr lang="en-GB" sz="1100" dirty="0" smtClean="0">
                <a:solidFill>
                  <a:schemeClr val="accent6"/>
                </a:solidFill>
              </a:rPr>
              <a:t>License</a:t>
            </a:r>
            <a:endParaRPr lang="en-GB" sz="1100" dirty="0">
              <a:solidFill>
                <a:schemeClr val="accent6"/>
              </a:solidFill>
            </a:endParaRPr>
          </a:p>
        </p:txBody>
      </p:sp>
      <p:pic>
        <p:nvPicPr>
          <p:cNvPr id="26629" name="Picture 2" descr="C:\Users\Ghana\Dropbox\GCP - Comms - Resources for all staff\Logos\GCP Logo\GCP logo.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117735" y="5176436"/>
            <a:ext cx="1580662"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857875"/>
            <a:ext cx="9144000" cy="1000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
        <p:nvSpPr>
          <p:cNvPr id="37" name="Text Box 1"/>
          <p:cNvSpPr txBox="1">
            <a:spLocks noChangeArrowheads="1"/>
          </p:cNvSpPr>
          <p:nvPr/>
        </p:nvSpPr>
        <p:spPr bwMode="auto">
          <a:xfrm>
            <a:off x="4787900" y="5116513"/>
            <a:ext cx="1079500" cy="1295400"/>
          </a:xfrm>
          <a:prstGeom prst="rect">
            <a:avLst/>
          </a:prstGeom>
          <a:solidFill>
            <a:schemeClr val="lt1">
              <a:lumMod val="100000"/>
              <a:lumOff val="0"/>
            </a:schemeClr>
          </a:solidFill>
          <a:ln w="25400">
            <a:solidFill>
              <a:schemeClr val="tx1"/>
            </a:solidFill>
            <a:miter lim="800000"/>
            <a:headEnd/>
            <a:tailEnd/>
          </a:ln>
        </p:spPr>
        <p:txBody>
          <a:bodyPr upright="1"/>
          <a:lstStyle/>
          <a:p>
            <a:pPr algn="ctr">
              <a:lnSpc>
                <a:spcPct val="115000"/>
              </a:lnSpc>
              <a:spcAft>
                <a:spcPts val="1000"/>
              </a:spcAft>
              <a:defRPr/>
            </a:pPr>
            <a:r>
              <a:rPr lang="en-GB" sz="1200" dirty="0">
                <a:latin typeface="Georgia" panose="02040502050405020303" pitchFamily="18" charset="0"/>
                <a:ea typeface="Calibri"/>
                <a:cs typeface="Arial" panose="020B0604020202020204" pitchFamily="34" charset="0"/>
              </a:rPr>
              <a:t/>
            </a:r>
            <a:br>
              <a:rPr lang="en-GB" sz="1200" dirty="0">
                <a:latin typeface="Georgia" panose="02040502050405020303" pitchFamily="18" charset="0"/>
                <a:ea typeface="Calibri"/>
                <a:cs typeface="Arial" panose="020B0604020202020204" pitchFamily="34" charset="0"/>
              </a:rPr>
            </a:br>
            <a:r>
              <a:rPr lang="en-GB" sz="1200" dirty="0">
                <a:latin typeface="Georgia" panose="02040502050405020303" pitchFamily="18" charset="0"/>
                <a:ea typeface="Calibri"/>
                <a:cs typeface="Arial" panose="020B0604020202020204" pitchFamily="34" charset="0"/>
              </a:rPr>
              <a:t>Data Processing Procedure</a:t>
            </a:r>
          </a:p>
        </p:txBody>
      </p:sp>
      <p:sp>
        <p:nvSpPr>
          <p:cNvPr id="38" name="Text Box 2"/>
          <p:cNvSpPr txBox="1">
            <a:spLocks noChangeArrowheads="1"/>
          </p:cNvSpPr>
          <p:nvPr/>
        </p:nvSpPr>
        <p:spPr bwMode="auto">
          <a:xfrm>
            <a:off x="3060700" y="3713163"/>
            <a:ext cx="1079500" cy="1295400"/>
          </a:xfrm>
          <a:prstGeom prst="rect">
            <a:avLst/>
          </a:prstGeom>
          <a:solidFill>
            <a:schemeClr val="lt1">
              <a:lumMod val="100000"/>
              <a:lumOff val="0"/>
            </a:schemeClr>
          </a:solidFill>
          <a:ln w="25400">
            <a:solidFill>
              <a:schemeClr val="tx1"/>
            </a:solidFill>
            <a:miter lim="800000"/>
            <a:headEnd/>
            <a:tailEnd/>
          </a:ln>
        </p:spPr>
        <p:txBody>
          <a:bodyPr upright="1"/>
          <a:lstStyle/>
          <a:p>
            <a:pPr algn="ctr">
              <a:lnSpc>
                <a:spcPct val="115000"/>
              </a:lnSpc>
              <a:spcAft>
                <a:spcPts val="1000"/>
              </a:spcAft>
              <a:defRPr/>
            </a:pPr>
            <a:r>
              <a:rPr lang="en-GB" sz="1200" dirty="0">
                <a:latin typeface="Georgia" panose="02040502050405020303" pitchFamily="18" charset="0"/>
                <a:ea typeface="Calibri"/>
                <a:cs typeface="Arial" panose="020B0604020202020204" pitchFamily="34" charset="0"/>
              </a:rPr>
              <a:t/>
            </a:r>
            <a:br>
              <a:rPr lang="en-GB" sz="1200" dirty="0">
                <a:latin typeface="Georgia" panose="02040502050405020303" pitchFamily="18" charset="0"/>
                <a:ea typeface="Calibri"/>
                <a:cs typeface="Arial" panose="020B0604020202020204" pitchFamily="34" charset="0"/>
              </a:rPr>
            </a:br>
            <a:r>
              <a:rPr lang="en-GB" sz="1200" dirty="0">
                <a:latin typeface="Georgia" panose="02040502050405020303" pitchFamily="18" charset="0"/>
                <a:ea typeface="Calibri"/>
                <a:cs typeface="Arial" panose="020B0604020202020204" pitchFamily="34" charset="0"/>
              </a:rPr>
              <a:t>Data Collection Procedure</a:t>
            </a:r>
          </a:p>
        </p:txBody>
      </p:sp>
      <p:sp>
        <p:nvSpPr>
          <p:cNvPr id="39" name="Text Box 3"/>
          <p:cNvSpPr txBox="1">
            <a:spLocks noChangeArrowheads="1"/>
          </p:cNvSpPr>
          <p:nvPr/>
        </p:nvSpPr>
        <p:spPr bwMode="auto">
          <a:xfrm>
            <a:off x="1331913" y="2327275"/>
            <a:ext cx="1079500" cy="1295400"/>
          </a:xfrm>
          <a:prstGeom prst="rect">
            <a:avLst/>
          </a:prstGeom>
          <a:solidFill>
            <a:schemeClr val="lt1">
              <a:lumMod val="100000"/>
              <a:lumOff val="0"/>
            </a:schemeClr>
          </a:solidFill>
          <a:ln w="25400">
            <a:solidFill>
              <a:schemeClr val="tx1"/>
            </a:solidFill>
            <a:miter lim="800000"/>
            <a:headEnd/>
            <a:tailEnd/>
          </a:ln>
        </p:spPr>
        <p:txBody>
          <a:bodyPr upright="1"/>
          <a:lstStyle/>
          <a:p>
            <a:pPr algn="ctr">
              <a:lnSpc>
                <a:spcPct val="115000"/>
              </a:lnSpc>
              <a:spcAft>
                <a:spcPts val="1000"/>
              </a:spcAft>
              <a:defRPr/>
            </a:pPr>
            <a:r>
              <a:rPr lang="en-GB" sz="1200" dirty="0">
                <a:latin typeface="Georgia" panose="02040502050405020303" pitchFamily="18" charset="0"/>
                <a:ea typeface="Calibri"/>
                <a:cs typeface="Arial" panose="020B0604020202020204" pitchFamily="34" charset="0"/>
              </a:rPr>
              <a:t/>
            </a:r>
            <a:br>
              <a:rPr lang="en-GB" sz="1200" dirty="0">
                <a:latin typeface="Georgia" panose="02040502050405020303" pitchFamily="18" charset="0"/>
                <a:ea typeface="Calibri"/>
                <a:cs typeface="Arial" panose="020B0604020202020204" pitchFamily="34" charset="0"/>
              </a:rPr>
            </a:br>
            <a:r>
              <a:rPr lang="en-GB" sz="1200" dirty="0">
                <a:latin typeface="Georgia" panose="02040502050405020303" pitchFamily="18" charset="0"/>
                <a:ea typeface="Calibri"/>
                <a:cs typeface="Arial" panose="020B0604020202020204" pitchFamily="34" charset="0"/>
              </a:rPr>
              <a:t>Form Creation Procedure</a:t>
            </a:r>
          </a:p>
        </p:txBody>
      </p:sp>
      <p:sp>
        <p:nvSpPr>
          <p:cNvPr id="40" name="Text Box 10"/>
          <p:cNvSpPr txBox="1"/>
          <p:nvPr/>
        </p:nvSpPr>
        <p:spPr>
          <a:xfrm>
            <a:off x="407988" y="536575"/>
            <a:ext cx="2663825" cy="554038"/>
          </a:xfrm>
          <a:prstGeom prst="rect">
            <a:avLst/>
          </a:prstGeom>
          <a:solidFill>
            <a:schemeClr val="bg1">
              <a:lumMod val="75000"/>
            </a:schemeClr>
          </a:solidFill>
          <a:ln w="6350">
            <a:solidFill>
              <a:schemeClr val="bg1">
                <a:lumMod val="75000"/>
              </a:schemeClr>
            </a:solidFill>
          </a:ln>
          <a:effectLst/>
        </p:spPr>
        <p:style>
          <a:lnRef idx="0">
            <a:schemeClr val="accent1"/>
          </a:lnRef>
          <a:fillRef idx="0">
            <a:schemeClr val="accent1"/>
          </a:fillRef>
          <a:effectRef idx="0">
            <a:schemeClr val="accent1"/>
          </a:effectRef>
          <a:fontRef idx="minor">
            <a:schemeClr val="dk1"/>
          </a:fontRef>
        </p:style>
        <p:txBody>
          <a:bodyPr/>
          <a:lstStyle/>
          <a:p>
            <a:pPr>
              <a:lnSpc>
                <a:spcPct val="115000"/>
              </a:lnSpc>
              <a:spcAft>
                <a:spcPts val="1000"/>
              </a:spcAft>
              <a:defRPr/>
            </a:pPr>
            <a:r>
              <a:rPr lang="en-GB" sz="1200" dirty="0">
                <a:latin typeface="Georgia" panose="02040502050405020303" pitchFamily="18" charset="0"/>
                <a:ea typeface="Calibri"/>
                <a:cs typeface="Times New Roman"/>
              </a:rPr>
              <a:t>Agree method for data collection, processing, reporting.</a:t>
            </a:r>
            <a:endParaRPr lang="en-GB" sz="1100" dirty="0">
              <a:latin typeface="Georgia" panose="02040502050405020303" pitchFamily="18" charset="0"/>
              <a:ea typeface="Calibri"/>
              <a:cs typeface="Times New Roman"/>
            </a:endParaRPr>
          </a:p>
        </p:txBody>
      </p:sp>
      <p:sp>
        <p:nvSpPr>
          <p:cNvPr id="41" name="Text Box 11"/>
          <p:cNvSpPr txBox="1"/>
          <p:nvPr/>
        </p:nvSpPr>
        <p:spPr>
          <a:xfrm>
            <a:off x="1260475" y="1277938"/>
            <a:ext cx="1798638" cy="554037"/>
          </a:xfrm>
          <a:prstGeom prst="rect">
            <a:avLst/>
          </a:prstGeom>
          <a:solidFill>
            <a:srgbClr val="00B050"/>
          </a:solidFill>
          <a:ln w="6350">
            <a:solidFill>
              <a:srgbClr val="00B050"/>
            </a:solidFill>
          </a:ln>
          <a:effectLst/>
        </p:spPr>
        <p:style>
          <a:lnRef idx="0">
            <a:schemeClr val="accent1"/>
          </a:lnRef>
          <a:fillRef idx="0">
            <a:schemeClr val="accent1"/>
          </a:fillRef>
          <a:effectRef idx="0">
            <a:schemeClr val="accent1"/>
          </a:effectRef>
          <a:fontRef idx="minor">
            <a:schemeClr val="dk1"/>
          </a:fontRef>
        </p:style>
        <p:txBody>
          <a:bodyPr/>
          <a:lstStyle/>
          <a:p>
            <a:pPr>
              <a:lnSpc>
                <a:spcPct val="115000"/>
              </a:lnSpc>
              <a:spcAft>
                <a:spcPts val="1000"/>
              </a:spcAft>
              <a:defRPr/>
            </a:pPr>
            <a:r>
              <a:rPr lang="en-GB" sz="1200" dirty="0">
                <a:latin typeface="Georgia" panose="02040502050405020303" pitchFamily="18" charset="0"/>
                <a:ea typeface="Calibri"/>
                <a:cs typeface="Times New Roman"/>
              </a:rPr>
              <a:t>Plan training for monitoring team.</a:t>
            </a:r>
            <a:endParaRPr lang="en-GB" sz="1100" dirty="0">
              <a:latin typeface="Georgia" panose="02040502050405020303" pitchFamily="18" charset="0"/>
              <a:ea typeface="Calibri"/>
              <a:cs typeface="Times New Roman"/>
            </a:endParaRPr>
          </a:p>
          <a:p>
            <a:pPr>
              <a:lnSpc>
                <a:spcPct val="115000"/>
              </a:lnSpc>
              <a:spcAft>
                <a:spcPts val="1000"/>
              </a:spcAft>
              <a:defRPr/>
            </a:pPr>
            <a:r>
              <a:rPr lang="en-GB" sz="1200" dirty="0">
                <a:latin typeface="Georgia" panose="02040502050405020303" pitchFamily="18" charset="0"/>
                <a:ea typeface="Calibri"/>
                <a:cs typeface="Times New Roman"/>
              </a:rPr>
              <a:t> </a:t>
            </a:r>
            <a:endParaRPr lang="en-GB" sz="1100" dirty="0">
              <a:latin typeface="Georgia" panose="02040502050405020303" pitchFamily="18" charset="0"/>
              <a:ea typeface="Calibri"/>
              <a:cs typeface="Times New Roman"/>
            </a:endParaRPr>
          </a:p>
        </p:txBody>
      </p:sp>
      <p:sp>
        <p:nvSpPr>
          <p:cNvPr id="42" name="Text Box 12"/>
          <p:cNvSpPr txBox="1"/>
          <p:nvPr/>
        </p:nvSpPr>
        <p:spPr>
          <a:xfrm>
            <a:off x="2124075" y="1971675"/>
            <a:ext cx="1800225" cy="554038"/>
          </a:xfrm>
          <a:prstGeom prst="rect">
            <a:avLst/>
          </a:prstGeom>
          <a:solidFill>
            <a:srgbClr val="FFC000"/>
          </a:solidFill>
          <a:ln w="6350">
            <a:solidFill>
              <a:srgbClr val="FFC000"/>
            </a:solidFill>
          </a:ln>
          <a:effectLst/>
        </p:spPr>
        <p:style>
          <a:lnRef idx="0">
            <a:schemeClr val="accent1"/>
          </a:lnRef>
          <a:fillRef idx="0">
            <a:schemeClr val="accent1"/>
          </a:fillRef>
          <a:effectRef idx="0">
            <a:schemeClr val="accent1"/>
          </a:effectRef>
          <a:fontRef idx="minor">
            <a:schemeClr val="dk1"/>
          </a:fontRef>
        </p:style>
        <p:txBody>
          <a:bodyPr/>
          <a:lstStyle/>
          <a:p>
            <a:pPr>
              <a:lnSpc>
                <a:spcPct val="115000"/>
              </a:lnSpc>
              <a:spcAft>
                <a:spcPts val="1000"/>
              </a:spcAft>
              <a:defRPr/>
            </a:pPr>
            <a:r>
              <a:rPr lang="en-GB" sz="1200" dirty="0">
                <a:latin typeface="Georgia" panose="02040502050405020303" pitchFamily="18" charset="0"/>
                <a:ea typeface="Calibri"/>
                <a:cs typeface="Times New Roman"/>
              </a:rPr>
              <a:t>Build and test data collection form.</a:t>
            </a:r>
            <a:endParaRPr lang="en-GB" sz="1100" dirty="0">
              <a:latin typeface="Georgia" panose="02040502050405020303" pitchFamily="18" charset="0"/>
              <a:ea typeface="Calibri"/>
              <a:cs typeface="Times New Roman"/>
            </a:endParaRPr>
          </a:p>
        </p:txBody>
      </p:sp>
      <p:sp>
        <p:nvSpPr>
          <p:cNvPr id="43" name="Text Box 13"/>
          <p:cNvSpPr txBox="1"/>
          <p:nvPr/>
        </p:nvSpPr>
        <p:spPr>
          <a:xfrm>
            <a:off x="2987675" y="2665413"/>
            <a:ext cx="1800225" cy="554037"/>
          </a:xfrm>
          <a:prstGeom prst="rect">
            <a:avLst/>
          </a:prstGeom>
          <a:solidFill>
            <a:srgbClr val="00B050"/>
          </a:solidFill>
          <a:ln w="6350">
            <a:solidFill>
              <a:srgbClr val="00B050"/>
            </a:solidFill>
          </a:ln>
          <a:effectLst/>
        </p:spPr>
        <p:style>
          <a:lnRef idx="0">
            <a:schemeClr val="accent1"/>
          </a:lnRef>
          <a:fillRef idx="0">
            <a:schemeClr val="accent1"/>
          </a:fillRef>
          <a:effectRef idx="0">
            <a:schemeClr val="accent1"/>
          </a:effectRef>
          <a:fontRef idx="minor">
            <a:schemeClr val="dk1"/>
          </a:fontRef>
        </p:style>
        <p:txBody>
          <a:bodyPr/>
          <a:lstStyle/>
          <a:p>
            <a:pPr>
              <a:lnSpc>
                <a:spcPct val="115000"/>
              </a:lnSpc>
              <a:spcAft>
                <a:spcPts val="1000"/>
              </a:spcAft>
              <a:defRPr/>
            </a:pPr>
            <a:r>
              <a:rPr lang="en-GB" sz="1200" dirty="0">
                <a:latin typeface="Georgia" panose="02040502050405020303" pitchFamily="18" charset="0"/>
                <a:ea typeface="Calibri"/>
                <a:cs typeface="Times New Roman"/>
              </a:rPr>
              <a:t>Deliver training to monitoring team.</a:t>
            </a:r>
            <a:endParaRPr lang="en-GB" sz="1100" dirty="0">
              <a:latin typeface="Georgia" panose="02040502050405020303" pitchFamily="18" charset="0"/>
              <a:ea typeface="Calibri"/>
              <a:cs typeface="Times New Roman"/>
            </a:endParaRPr>
          </a:p>
          <a:p>
            <a:pPr>
              <a:lnSpc>
                <a:spcPct val="115000"/>
              </a:lnSpc>
              <a:spcAft>
                <a:spcPts val="1000"/>
              </a:spcAft>
              <a:defRPr/>
            </a:pPr>
            <a:r>
              <a:rPr lang="en-GB" sz="1200" dirty="0">
                <a:latin typeface="Georgia" panose="02040502050405020303" pitchFamily="18" charset="0"/>
                <a:ea typeface="Calibri"/>
                <a:cs typeface="Times New Roman"/>
              </a:rPr>
              <a:t> </a:t>
            </a:r>
            <a:endParaRPr lang="en-GB" sz="1100" dirty="0">
              <a:latin typeface="Georgia" panose="02040502050405020303" pitchFamily="18" charset="0"/>
              <a:ea typeface="Calibri"/>
              <a:cs typeface="Times New Roman"/>
            </a:endParaRPr>
          </a:p>
        </p:txBody>
      </p:sp>
      <p:sp>
        <p:nvSpPr>
          <p:cNvPr id="44" name="Text Box 14"/>
          <p:cNvSpPr txBox="1"/>
          <p:nvPr/>
        </p:nvSpPr>
        <p:spPr>
          <a:xfrm>
            <a:off x="3851275" y="3362325"/>
            <a:ext cx="1800225" cy="554038"/>
          </a:xfrm>
          <a:prstGeom prst="rect">
            <a:avLst/>
          </a:prstGeom>
          <a:solidFill>
            <a:schemeClr val="accent6">
              <a:lumMod val="40000"/>
              <a:lumOff val="60000"/>
            </a:schemeClr>
          </a:solidFill>
          <a:ln w="6350">
            <a:solidFill>
              <a:schemeClr val="accent6">
                <a:lumMod val="40000"/>
                <a:lumOff val="60000"/>
              </a:schemeClr>
            </a:solidFill>
          </a:ln>
          <a:effectLst/>
        </p:spPr>
        <p:style>
          <a:lnRef idx="0">
            <a:schemeClr val="accent1"/>
          </a:lnRef>
          <a:fillRef idx="0">
            <a:schemeClr val="accent1"/>
          </a:fillRef>
          <a:effectRef idx="0">
            <a:schemeClr val="accent1"/>
          </a:effectRef>
          <a:fontRef idx="minor">
            <a:schemeClr val="dk1"/>
          </a:fontRef>
        </p:style>
        <p:txBody>
          <a:bodyPr/>
          <a:lstStyle/>
          <a:p>
            <a:pPr>
              <a:lnSpc>
                <a:spcPct val="115000"/>
              </a:lnSpc>
              <a:spcAft>
                <a:spcPts val="1000"/>
              </a:spcAft>
              <a:defRPr/>
            </a:pPr>
            <a:r>
              <a:rPr lang="en-GB" sz="1200" dirty="0">
                <a:latin typeface="Georgia" panose="02040502050405020303" pitchFamily="18" charset="0"/>
                <a:ea typeface="Calibri"/>
                <a:cs typeface="Times New Roman"/>
              </a:rPr>
              <a:t>Data collection / regular progress reports</a:t>
            </a:r>
            <a:endParaRPr lang="en-GB" sz="1100" dirty="0">
              <a:latin typeface="Georgia" panose="02040502050405020303" pitchFamily="18" charset="0"/>
              <a:ea typeface="Calibri"/>
              <a:cs typeface="Times New Roman"/>
            </a:endParaRPr>
          </a:p>
        </p:txBody>
      </p:sp>
      <p:sp>
        <p:nvSpPr>
          <p:cNvPr id="45" name="Text Box 15"/>
          <p:cNvSpPr txBox="1"/>
          <p:nvPr/>
        </p:nvSpPr>
        <p:spPr>
          <a:xfrm>
            <a:off x="4716463" y="4048125"/>
            <a:ext cx="1800225" cy="554038"/>
          </a:xfrm>
          <a:prstGeom prst="rect">
            <a:avLst/>
          </a:prstGeom>
          <a:solidFill>
            <a:schemeClr val="accent6">
              <a:lumMod val="60000"/>
              <a:lumOff val="40000"/>
            </a:schemeClr>
          </a:solidFill>
          <a:ln w="6350">
            <a:solidFill>
              <a:schemeClr val="accent6">
                <a:lumMod val="60000"/>
                <a:lumOff val="40000"/>
              </a:schemeClr>
            </a:solidFill>
          </a:ln>
          <a:effectLst/>
        </p:spPr>
        <p:style>
          <a:lnRef idx="0">
            <a:schemeClr val="accent1"/>
          </a:lnRef>
          <a:fillRef idx="0">
            <a:schemeClr val="accent1"/>
          </a:fillRef>
          <a:effectRef idx="0">
            <a:schemeClr val="accent1"/>
          </a:effectRef>
          <a:fontRef idx="minor">
            <a:schemeClr val="dk1"/>
          </a:fontRef>
        </p:style>
        <p:txBody>
          <a:bodyPr/>
          <a:lstStyle/>
          <a:p>
            <a:pPr>
              <a:lnSpc>
                <a:spcPct val="115000"/>
              </a:lnSpc>
              <a:spcAft>
                <a:spcPts val="1000"/>
              </a:spcAft>
              <a:defRPr/>
            </a:pPr>
            <a:r>
              <a:rPr lang="en-GB" sz="1200" dirty="0">
                <a:solidFill>
                  <a:schemeClr val="bg1"/>
                </a:solidFill>
                <a:latin typeface="Georgia" panose="02040502050405020303" pitchFamily="18" charset="0"/>
                <a:ea typeface="Calibri"/>
                <a:cs typeface="Times New Roman"/>
              </a:rPr>
              <a:t>Data auditing’ and processing</a:t>
            </a:r>
            <a:endParaRPr lang="en-GB" sz="1100" dirty="0">
              <a:solidFill>
                <a:schemeClr val="bg1"/>
              </a:solidFill>
              <a:latin typeface="Georgia" panose="02040502050405020303" pitchFamily="18" charset="0"/>
              <a:ea typeface="Calibri"/>
              <a:cs typeface="Times New Roman"/>
            </a:endParaRPr>
          </a:p>
        </p:txBody>
      </p:sp>
      <p:sp>
        <p:nvSpPr>
          <p:cNvPr id="46" name="Text Box 16"/>
          <p:cNvSpPr txBox="1"/>
          <p:nvPr/>
        </p:nvSpPr>
        <p:spPr>
          <a:xfrm>
            <a:off x="5580063" y="4745038"/>
            <a:ext cx="1800225" cy="555625"/>
          </a:xfrm>
          <a:prstGeom prst="rect">
            <a:avLst/>
          </a:prstGeom>
          <a:solidFill>
            <a:schemeClr val="accent6">
              <a:lumMod val="75000"/>
            </a:schemeClr>
          </a:solidFill>
          <a:ln w="6350">
            <a:solidFill>
              <a:schemeClr val="accent6">
                <a:lumMod val="75000"/>
              </a:schemeClr>
            </a:solidFill>
          </a:ln>
          <a:effectLst/>
        </p:spPr>
        <p:style>
          <a:lnRef idx="0">
            <a:schemeClr val="accent1"/>
          </a:lnRef>
          <a:fillRef idx="0">
            <a:schemeClr val="accent1"/>
          </a:fillRef>
          <a:effectRef idx="0">
            <a:schemeClr val="accent1"/>
          </a:effectRef>
          <a:fontRef idx="minor">
            <a:schemeClr val="dk1"/>
          </a:fontRef>
        </p:style>
        <p:txBody>
          <a:bodyPr/>
          <a:lstStyle/>
          <a:p>
            <a:pPr>
              <a:lnSpc>
                <a:spcPct val="115000"/>
              </a:lnSpc>
              <a:spcAft>
                <a:spcPts val="1000"/>
              </a:spcAft>
              <a:defRPr/>
            </a:pPr>
            <a:r>
              <a:rPr lang="en-GB" sz="1200" dirty="0">
                <a:solidFill>
                  <a:schemeClr val="bg1"/>
                </a:solidFill>
                <a:latin typeface="Georgia" panose="02040502050405020303" pitchFamily="18" charset="0"/>
                <a:ea typeface="Calibri"/>
                <a:cs typeface="Times New Roman"/>
              </a:rPr>
              <a:t>Data analysis by </a:t>
            </a:r>
            <a:r>
              <a:rPr lang="en-GB" sz="1200" dirty="0" smtClean="0">
                <a:solidFill>
                  <a:schemeClr val="bg1"/>
                </a:solidFill>
                <a:latin typeface="Georgia" panose="02040502050405020303" pitchFamily="18" charset="0"/>
                <a:ea typeface="Calibri"/>
                <a:cs typeface="Times New Roman"/>
              </a:rPr>
              <a:t>PMT </a:t>
            </a:r>
            <a:r>
              <a:rPr lang="en-GB" sz="1200" dirty="0">
                <a:solidFill>
                  <a:schemeClr val="bg1"/>
                </a:solidFill>
                <a:latin typeface="Georgia" panose="02040502050405020303" pitchFamily="18" charset="0"/>
                <a:ea typeface="Calibri"/>
                <a:cs typeface="Times New Roman"/>
              </a:rPr>
              <a:t>and monitoring team</a:t>
            </a:r>
            <a:endParaRPr lang="en-GB" sz="1100" dirty="0">
              <a:solidFill>
                <a:schemeClr val="bg1"/>
              </a:solidFill>
              <a:latin typeface="Georgia" panose="02040502050405020303" pitchFamily="18" charset="0"/>
              <a:ea typeface="Calibri"/>
              <a:cs typeface="Times New Roman"/>
            </a:endParaRPr>
          </a:p>
          <a:p>
            <a:pPr>
              <a:lnSpc>
                <a:spcPct val="115000"/>
              </a:lnSpc>
              <a:spcAft>
                <a:spcPts val="1000"/>
              </a:spcAft>
              <a:defRPr/>
            </a:pPr>
            <a:r>
              <a:rPr lang="en-GB" sz="1200" dirty="0">
                <a:solidFill>
                  <a:schemeClr val="bg1"/>
                </a:solidFill>
                <a:latin typeface="Georgia" panose="02040502050405020303" pitchFamily="18" charset="0"/>
                <a:ea typeface="Calibri"/>
                <a:cs typeface="Times New Roman"/>
              </a:rPr>
              <a:t> </a:t>
            </a:r>
            <a:endParaRPr lang="en-GB" sz="1100" dirty="0">
              <a:solidFill>
                <a:schemeClr val="bg1"/>
              </a:solidFill>
              <a:latin typeface="Georgia" panose="02040502050405020303" pitchFamily="18" charset="0"/>
              <a:ea typeface="Calibri"/>
              <a:cs typeface="Times New Roman"/>
            </a:endParaRPr>
          </a:p>
        </p:txBody>
      </p:sp>
      <p:sp>
        <p:nvSpPr>
          <p:cNvPr id="47" name="Text Box 17"/>
          <p:cNvSpPr txBox="1"/>
          <p:nvPr/>
        </p:nvSpPr>
        <p:spPr>
          <a:xfrm>
            <a:off x="6443663" y="5422900"/>
            <a:ext cx="1800225" cy="555625"/>
          </a:xfrm>
          <a:prstGeom prst="rect">
            <a:avLst/>
          </a:prstGeom>
          <a:solidFill>
            <a:schemeClr val="accent6">
              <a:lumMod val="50000"/>
            </a:schemeClr>
          </a:solidFill>
          <a:ln w="6350">
            <a:solidFill>
              <a:schemeClr val="accent6">
                <a:lumMod val="50000"/>
              </a:schemeClr>
            </a:solidFill>
          </a:ln>
          <a:effectLst/>
        </p:spPr>
        <p:style>
          <a:lnRef idx="0">
            <a:schemeClr val="accent1"/>
          </a:lnRef>
          <a:fillRef idx="0">
            <a:schemeClr val="accent1"/>
          </a:fillRef>
          <a:effectRef idx="0">
            <a:schemeClr val="accent1"/>
          </a:effectRef>
          <a:fontRef idx="minor">
            <a:schemeClr val="dk1"/>
          </a:fontRef>
        </p:style>
        <p:txBody>
          <a:bodyPr/>
          <a:lstStyle/>
          <a:p>
            <a:pPr>
              <a:lnSpc>
                <a:spcPct val="115000"/>
              </a:lnSpc>
              <a:spcAft>
                <a:spcPts val="1000"/>
              </a:spcAft>
              <a:defRPr/>
            </a:pPr>
            <a:r>
              <a:rPr lang="en-GB" sz="1200" dirty="0">
                <a:solidFill>
                  <a:schemeClr val="bg1"/>
                </a:solidFill>
                <a:latin typeface="Georgia" panose="02040502050405020303" pitchFamily="18" charset="0"/>
                <a:ea typeface="Calibri"/>
                <a:cs typeface="Times New Roman"/>
              </a:rPr>
              <a:t>Data reporting</a:t>
            </a:r>
            <a:endParaRPr lang="en-GB" sz="1100" dirty="0">
              <a:solidFill>
                <a:schemeClr val="bg1"/>
              </a:solidFill>
              <a:latin typeface="Georgia" panose="02040502050405020303" pitchFamily="18" charset="0"/>
              <a:ea typeface="Calibri"/>
              <a:cs typeface="Times New Roman"/>
            </a:endParaRPr>
          </a:p>
          <a:p>
            <a:pPr>
              <a:lnSpc>
                <a:spcPct val="115000"/>
              </a:lnSpc>
              <a:spcAft>
                <a:spcPts val="1000"/>
              </a:spcAft>
              <a:defRPr/>
            </a:pPr>
            <a:r>
              <a:rPr lang="en-GB" sz="1200" dirty="0">
                <a:solidFill>
                  <a:schemeClr val="bg1"/>
                </a:solidFill>
                <a:latin typeface="Georgia" panose="02040502050405020303" pitchFamily="18" charset="0"/>
                <a:ea typeface="Calibri"/>
                <a:cs typeface="Times New Roman"/>
              </a:rPr>
              <a:t> </a:t>
            </a:r>
            <a:endParaRPr lang="en-GB" sz="1100" dirty="0">
              <a:solidFill>
                <a:schemeClr val="bg1"/>
              </a:solidFill>
              <a:latin typeface="Georgia" panose="02040502050405020303" pitchFamily="18" charset="0"/>
              <a:ea typeface="Calibri"/>
              <a:cs typeface="Times New Roman"/>
            </a:endParaRPr>
          </a:p>
        </p:txBody>
      </p:sp>
      <p:sp>
        <p:nvSpPr>
          <p:cNvPr id="48" name="Text Box 18"/>
          <p:cNvSpPr txBox="1"/>
          <p:nvPr/>
        </p:nvSpPr>
        <p:spPr>
          <a:xfrm>
            <a:off x="3203575" y="762000"/>
            <a:ext cx="5040313" cy="293688"/>
          </a:xfrm>
          <a:prstGeom prst="rect">
            <a:avLst/>
          </a:prstGeom>
          <a:solidFill>
            <a:schemeClr val="bg1">
              <a:lumMod val="85000"/>
            </a:schemeClr>
          </a:solidFill>
          <a:ln w="25400">
            <a:solidFill>
              <a:schemeClr val="bg1"/>
            </a:solidFill>
          </a:ln>
          <a:effectLst/>
        </p:spPr>
        <p:style>
          <a:lnRef idx="0">
            <a:schemeClr val="accent1"/>
          </a:lnRef>
          <a:fillRef idx="0">
            <a:schemeClr val="accent1"/>
          </a:fillRef>
          <a:effectRef idx="0">
            <a:schemeClr val="accent1"/>
          </a:effectRef>
          <a:fontRef idx="minor">
            <a:schemeClr val="dk1"/>
          </a:fontRef>
        </p:style>
        <p:txBody>
          <a:bodyPr/>
          <a:lstStyle/>
          <a:p>
            <a:pPr>
              <a:lnSpc>
                <a:spcPct val="115000"/>
              </a:lnSpc>
              <a:spcAft>
                <a:spcPts val="1000"/>
              </a:spcAft>
              <a:defRPr/>
            </a:pPr>
            <a:r>
              <a:rPr lang="en-GB" sz="1200" i="1" dirty="0">
                <a:latin typeface="Georgia" panose="02040502050405020303" pitchFamily="18" charset="0"/>
                <a:ea typeface="Calibri"/>
                <a:cs typeface="Times New Roman"/>
              </a:rPr>
              <a:t>Set appropriate timescales</a:t>
            </a:r>
            <a:endParaRPr lang="en-GB" sz="1100" dirty="0">
              <a:latin typeface="Georgia" panose="02040502050405020303" pitchFamily="18" charset="0"/>
              <a:ea typeface="Calibri"/>
              <a:cs typeface="Times New Roman"/>
            </a:endParaRPr>
          </a:p>
        </p:txBody>
      </p:sp>
      <p:sp>
        <p:nvSpPr>
          <p:cNvPr id="50" name="Right Arrow 49"/>
          <p:cNvSpPr>
            <a:spLocks noChangeArrowheads="1"/>
          </p:cNvSpPr>
          <p:nvPr/>
        </p:nvSpPr>
        <p:spPr bwMode="auto">
          <a:xfrm rot="2470355">
            <a:off x="1784350" y="4000500"/>
            <a:ext cx="1212850" cy="430213"/>
          </a:xfrm>
          <a:prstGeom prst="rightArrow">
            <a:avLst>
              <a:gd name="adj1" fmla="val 50000"/>
              <a:gd name="adj2" fmla="val 50002"/>
            </a:avLst>
          </a:prstGeom>
          <a:solidFill>
            <a:schemeClr val="accent1">
              <a:lumMod val="100000"/>
              <a:lumOff val="0"/>
              <a:alpha val="65097"/>
            </a:schemeClr>
          </a:solidFill>
          <a:ln>
            <a:noFill/>
          </a:ln>
          <a:extLst/>
        </p:spPr>
        <p:txBody>
          <a:bodyPr anchor="ctr" upright="1"/>
          <a:lstStyle/>
          <a:p>
            <a:pPr>
              <a:defRPr/>
            </a:pPr>
            <a:endParaRPr lang="en-GB" dirty="0"/>
          </a:p>
        </p:txBody>
      </p:sp>
      <p:sp>
        <p:nvSpPr>
          <p:cNvPr id="51" name="Right Arrow 50"/>
          <p:cNvSpPr>
            <a:spLocks noChangeArrowheads="1"/>
          </p:cNvSpPr>
          <p:nvPr/>
        </p:nvSpPr>
        <p:spPr bwMode="auto">
          <a:xfrm rot="2513581">
            <a:off x="3516313" y="5486400"/>
            <a:ext cx="1211262" cy="428625"/>
          </a:xfrm>
          <a:prstGeom prst="rightArrow">
            <a:avLst>
              <a:gd name="adj1" fmla="val 50000"/>
              <a:gd name="adj2" fmla="val 50002"/>
            </a:avLst>
          </a:prstGeom>
          <a:solidFill>
            <a:schemeClr val="accent1">
              <a:lumMod val="100000"/>
              <a:lumOff val="0"/>
              <a:alpha val="65097"/>
            </a:schemeClr>
          </a:solidFill>
          <a:ln>
            <a:noFill/>
          </a:ln>
          <a:extLst/>
        </p:spPr>
        <p:txBody>
          <a:bodyPr anchor="ctr" upright="1"/>
          <a:lstStyle/>
          <a:p>
            <a:pPr>
              <a:defRPr/>
            </a:pPr>
            <a:endParaRPr lang="en-GB" dirty="0"/>
          </a:p>
        </p:txBody>
      </p:sp>
      <p:sp>
        <p:nvSpPr>
          <p:cNvPr id="17" name="Text Box 17"/>
          <p:cNvSpPr txBox="1"/>
          <p:nvPr/>
        </p:nvSpPr>
        <p:spPr>
          <a:xfrm>
            <a:off x="7019925" y="6186488"/>
            <a:ext cx="1944688" cy="55562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a:lstStyle/>
          <a:p>
            <a:pPr>
              <a:lnSpc>
                <a:spcPct val="115000"/>
              </a:lnSpc>
              <a:spcAft>
                <a:spcPts val="1000"/>
              </a:spcAft>
              <a:defRPr/>
            </a:pPr>
            <a:r>
              <a:rPr lang="en-GB" sz="1200" b="1" dirty="0">
                <a:latin typeface="Georgia" panose="02040502050405020303" pitchFamily="18" charset="0"/>
                <a:ea typeface="Calibri"/>
                <a:cs typeface="Times New Roman"/>
              </a:rPr>
              <a:t>Data sharing protocol</a:t>
            </a:r>
            <a:endParaRPr lang="en-GB" sz="1100" b="1" dirty="0">
              <a:latin typeface="Georgia" panose="02040502050405020303" pitchFamily="18" charset="0"/>
              <a:ea typeface="Calibri"/>
              <a:cs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fade">
                                      <p:cBhvr>
                                        <p:cTn id="12" dur="500"/>
                                        <p:tgtEl>
                                          <p:spTgt spid="4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1"/>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2"/>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3"/>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4"/>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5"/>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6"/>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7"/>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7"/>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9"/>
                                        </p:tgtEl>
                                        <p:attrNameLst>
                                          <p:attrName>style.visibility</p:attrName>
                                        </p:attrNameLst>
                                      </p:cBhvr>
                                      <p:to>
                                        <p:strVal val="visible"/>
                                      </p:to>
                                    </p:set>
                                    <p:animEffect transition="in" filter="fade">
                                      <p:cBhvr>
                                        <p:cTn id="49" dur="500"/>
                                        <p:tgtEl>
                                          <p:spTgt spid="39"/>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50"/>
                                        </p:tgtEl>
                                        <p:attrNameLst>
                                          <p:attrName>style.visibility</p:attrName>
                                        </p:attrNameLst>
                                      </p:cBhvr>
                                      <p:to>
                                        <p:strVal val="visible"/>
                                      </p:to>
                                    </p:set>
                                    <p:animEffect transition="in" filter="fade">
                                      <p:cBhvr>
                                        <p:cTn id="54" dur="500"/>
                                        <p:tgtEl>
                                          <p:spTgt spid="50"/>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500"/>
                                        <p:tgtEl>
                                          <p:spTgt spid="38"/>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500"/>
                                        <p:tgtEl>
                                          <p:spTgt spid="51"/>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50" grpId="0" animBg="1"/>
      <p:bldP spid="51" grpId="0" animBg="1"/>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91642" y="230188"/>
            <a:ext cx="8442796" cy="791650"/>
          </a:xfrm>
        </p:spPr>
        <p:txBody>
          <a:bodyPr/>
          <a:lstStyle/>
          <a:p>
            <a:pPr eaLnBrk="1" hangingPunct="1">
              <a:defRPr/>
            </a:pPr>
            <a:r>
              <a:rPr lang="es-MX" dirty="0" smtClean="0"/>
              <a:t>Sample activity workplan</a:t>
            </a:r>
            <a:endParaRPr lang="es-MX" dirty="0"/>
          </a:p>
        </p:txBody>
      </p:sp>
      <p:pic>
        <p:nvPicPr>
          <p:cNvPr id="3584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7071"/>
          <a:stretch/>
        </p:blipFill>
        <p:spPr bwMode="auto">
          <a:xfrm>
            <a:off x="984250" y="2295525"/>
            <a:ext cx="70485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984250" y="1323975"/>
            <a:ext cx="6988388" cy="784830"/>
          </a:xfrm>
          <a:prstGeom prst="rect">
            <a:avLst/>
          </a:prstGeom>
          <a:noFill/>
        </p:spPr>
        <p:txBody>
          <a:bodyPr wrap="none" rtlCol="0">
            <a:spAutoFit/>
          </a:bodyPr>
          <a:lstStyle/>
          <a:p>
            <a:pPr>
              <a:lnSpc>
                <a:spcPts val="1800"/>
              </a:lnSpc>
            </a:pPr>
            <a:r>
              <a:rPr lang="en-GB" sz="1600" dirty="0" smtClean="0">
                <a:latin typeface="Verdana" pitchFamily="34" charset="0"/>
              </a:rPr>
              <a:t>Activity – Community Resource Mapping</a:t>
            </a:r>
          </a:p>
          <a:p>
            <a:pPr>
              <a:lnSpc>
                <a:spcPts val="1800"/>
              </a:lnSpc>
            </a:pPr>
            <a:r>
              <a:rPr lang="en-GB" sz="1400" dirty="0" smtClean="0">
                <a:latin typeface="Verdana" pitchFamily="34" charset="0"/>
              </a:rPr>
              <a:t/>
            </a:r>
            <a:br>
              <a:rPr lang="en-GB" sz="1400" dirty="0" smtClean="0">
                <a:latin typeface="Verdana" pitchFamily="34" charset="0"/>
              </a:rPr>
            </a:br>
            <a:r>
              <a:rPr lang="en-GB" sz="1400" dirty="0" smtClean="0">
                <a:latin typeface="Verdana" pitchFamily="34" charset="0"/>
              </a:rPr>
              <a:t>Main activities undertaken related to developing community resource maps</a:t>
            </a:r>
          </a:p>
        </p:txBody>
      </p:sp>
      <p:sp>
        <p:nvSpPr>
          <p:cNvPr id="4" name="TextBox 3"/>
          <p:cNvSpPr txBox="1"/>
          <p:nvPr/>
        </p:nvSpPr>
        <p:spPr>
          <a:xfrm>
            <a:off x="2009775" y="2287044"/>
            <a:ext cx="5113900" cy="323165"/>
          </a:xfrm>
          <a:prstGeom prst="rect">
            <a:avLst/>
          </a:prstGeom>
          <a:solidFill>
            <a:schemeClr val="accent3"/>
          </a:solidFill>
        </p:spPr>
        <p:txBody>
          <a:bodyPr wrap="none" rtlCol="0">
            <a:spAutoFit/>
          </a:bodyPr>
          <a:lstStyle/>
          <a:p>
            <a:pPr>
              <a:lnSpc>
                <a:spcPts val="1800"/>
              </a:lnSpc>
            </a:pPr>
            <a:r>
              <a:rPr lang="en-GB" sz="1400" dirty="0" smtClean="0">
                <a:solidFill>
                  <a:schemeClr val="accent6"/>
                </a:solidFill>
                <a:latin typeface="Verdana" pitchFamily="34" charset="0"/>
              </a:rPr>
              <a:t>Date	Activity	  Context		         Timing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91642" y="230188"/>
            <a:ext cx="8442796" cy="840125"/>
          </a:xfrm>
        </p:spPr>
        <p:txBody>
          <a:bodyPr/>
          <a:lstStyle/>
          <a:p>
            <a:pPr eaLnBrk="1" hangingPunct="1">
              <a:defRPr/>
            </a:pPr>
            <a:r>
              <a:rPr lang="es-MX" dirty="0" smtClean="0"/>
              <a:t>Evaluation (1/4)</a:t>
            </a:r>
            <a:endParaRPr lang="es-MX" dirty="0"/>
          </a:p>
        </p:txBody>
      </p:sp>
      <p:pic>
        <p:nvPicPr>
          <p:cNvPr id="3686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4912" r="40216" b="9797"/>
          <a:stretch/>
        </p:blipFill>
        <p:spPr bwMode="auto">
          <a:xfrm>
            <a:off x="2700339" y="2257425"/>
            <a:ext cx="2721936" cy="2423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704851" y="1373188"/>
            <a:ext cx="7439024" cy="707886"/>
          </a:xfrm>
          <a:prstGeom prst="rect">
            <a:avLst/>
          </a:prstGeom>
          <a:noFill/>
        </p:spPr>
        <p:txBody>
          <a:bodyPr wrap="square" rtlCol="0">
            <a:spAutoFit/>
          </a:bodyPr>
          <a:lstStyle/>
          <a:p>
            <a:r>
              <a:rPr lang="en-GB" sz="2000" dirty="0" smtClean="0">
                <a:latin typeface="Verdana" pitchFamily="34" charset="0"/>
              </a:rPr>
              <a:t>Were the most useful and relevant indicators selected to monitor? </a:t>
            </a:r>
          </a:p>
        </p:txBody>
      </p:sp>
      <p:sp>
        <p:nvSpPr>
          <p:cNvPr id="5" name="TextBox 4"/>
          <p:cNvSpPr txBox="1"/>
          <p:nvPr/>
        </p:nvSpPr>
        <p:spPr>
          <a:xfrm>
            <a:off x="1517650" y="5116513"/>
            <a:ext cx="7082836" cy="553998"/>
          </a:xfrm>
          <a:prstGeom prst="rect">
            <a:avLst/>
          </a:prstGeom>
          <a:noFill/>
        </p:spPr>
        <p:txBody>
          <a:bodyPr wrap="none" rtlCol="0">
            <a:spAutoFit/>
          </a:bodyPr>
          <a:lstStyle/>
          <a:p>
            <a:pPr>
              <a:lnSpc>
                <a:spcPts val="1800"/>
              </a:lnSpc>
            </a:pPr>
            <a:r>
              <a:rPr lang="en-GB" sz="1400" dirty="0" smtClean="0">
                <a:solidFill>
                  <a:schemeClr val="accent6"/>
                </a:solidFill>
                <a:latin typeface="Verdana" pitchFamily="34" charset="0"/>
              </a:rPr>
              <a:t>Figure: Reaction of the </a:t>
            </a:r>
            <a:r>
              <a:rPr lang="en-GB" sz="1400" dirty="0" smtClean="0">
                <a:solidFill>
                  <a:schemeClr val="accent6"/>
                </a:solidFill>
                <a:latin typeface="Verdana" pitchFamily="34" charset="0"/>
              </a:rPr>
              <a:t>monitoring team</a:t>
            </a:r>
            <a:r>
              <a:rPr lang="en-GB" sz="1400" dirty="0" smtClean="0">
                <a:solidFill>
                  <a:schemeClr val="accent6"/>
                </a:solidFill>
                <a:latin typeface="Verdana" pitchFamily="34" charset="0"/>
              </a:rPr>
              <a:t>, </a:t>
            </a:r>
            <a:r>
              <a:rPr lang="en-GB" sz="1400" dirty="0" smtClean="0">
                <a:solidFill>
                  <a:schemeClr val="accent6"/>
                </a:solidFill>
                <a:latin typeface="Verdana" pitchFamily="34" charset="0"/>
              </a:rPr>
              <a:t>toshaos, and Project Management </a:t>
            </a:r>
            <a:br>
              <a:rPr lang="en-GB" sz="1400" dirty="0" smtClean="0">
                <a:solidFill>
                  <a:schemeClr val="accent6"/>
                </a:solidFill>
                <a:latin typeface="Verdana" pitchFamily="34" charset="0"/>
              </a:rPr>
            </a:br>
            <a:r>
              <a:rPr lang="en-GB" sz="1400" dirty="0" smtClean="0">
                <a:solidFill>
                  <a:schemeClr val="accent6"/>
                </a:solidFill>
                <a:latin typeface="Verdana" pitchFamily="34" charset="0"/>
              </a:rPr>
              <a:t>Team to the final monitoring framework</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91642" y="230188"/>
            <a:ext cx="8442796" cy="840125"/>
          </a:xfrm>
        </p:spPr>
        <p:txBody>
          <a:bodyPr/>
          <a:lstStyle/>
          <a:p>
            <a:pPr eaLnBrk="1" hangingPunct="1">
              <a:defRPr/>
            </a:pPr>
            <a:r>
              <a:rPr lang="es-MX" dirty="0" smtClean="0"/>
              <a:t>Evaluation (2/4)</a:t>
            </a:r>
            <a:endParaRPr lang="es-MX" dirty="0"/>
          </a:p>
        </p:txBody>
      </p:sp>
      <p:pic>
        <p:nvPicPr>
          <p:cNvPr id="3789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22755" r="33712" b="6519"/>
          <a:stretch/>
        </p:blipFill>
        <p:spPr bwMode="auto">
          <a:xfrm>
            <a:off x="2795588" y="2352674"/>
            <a:ext cx="3062287" cy="260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704851" y="1381939"/>
            <a:ext cx="7439024" cy="1015663"/>
          </a:xfrm>
          <a:prstGeom prst="rect">
            <a:avLst/>
          </a:prstGeom>
          <a:noFill/>
        </p:spPr>
        <p:txBody>
          <a:bodyPr wrap="square" rtlCol="0">
            <a:spAutoFit/>
          </a:bodyPr>
          <a:lstStyle/>
          <a:p>
            <a:r>
              <a:rPr lang="en-GB" sz="2000" dirty="0" smtClean="0">
                <a:latin typeface="Verdana" pitchFamily="34" charset="0"/>
              </a:rPr>
              <a:t>Do you feel the priorities of your communities were taken into account when deciding what to monitor in the CMRV project?</a:t>
            </a:r>
          </a:p>
        </p:txBody>
      </p:sp>
      <p:sp>
        <p:nvSpPr>
          <p:cNvPr id="5" name="TextBox 4"/>
          <p:cNvSpPr txBox="1"/>
          <p:nvPr/>
        </p:nvSpPr>
        <p:spPr>
          <a:xfrm>
            <a:off x="1600439" y="5160151"/>
            <a:ext cx="5452583" cy="553998"/>
          </a:xfrm>
          <a:prstGeom prst="rect">
            <a:avLst/>
          </a:prstGeom>
          <a:noFill/>
        </p:spPr>
        <p:txBody>
          <a:bodyPr wrap="none" rtlCol="0">
            <a:spAutoFit/>
          </a:bodyPr>
          <a:lstStyle/>
          <a:p>
            <a:pPr>
              <a:lnSpc>
                <a:spcPts val="1800"/>
              </a:lnSpc>
            </a:pPr>
            <a:r>
              <a:rPr lang="en-GB" sz="1400" dirty="0" smtClean="0">
                <a:solidFill>
                  <a:schemeClr val="accent6"/>
                </a:solidFill>
                <a:latin typeface="Verdana" pitchFamily="34" charset="0"/>
              </a:rPr>
              <a:t>Figure: Response of toshaos and village councillors to the </a:t>
            </a:r>
            <a:br>
              <a:rPr lang="en-GB" sz="1400" dirty="0" smtClean="0">
                <a:solidFill>
                  <a:schemeClr val="accent6"/>
                </a:solidFill>
                <a:latin typeface="Verdana" pitchFamily="34" charset="0"/>
              </a:rPr>
            </a:br>
            <a:r>
              <a:rPr lang="en-GB" sz="1400" dirty="0" smtClean="0">
                <a:solidFill>
                  <a:schemeClr val="accent6"/>
                </a:solidFill>
                <a:latin typeface="Verdana" pitchFamily="34" charset="0"/>
              </a:rPr>
              <a:t>selection of the monitoring framework</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91642" y="230188"/>
            <a:ext cx="8442796" cy="840125"/>
          </a:xfrm>
        </p:spPr>
        <p:txBody>
          <a:bodyPr/>
          <a:lstStyle/>
          <a:p>
            <a:pPr eaLnBrk="1" hangingPunct="1">
              <a:defRPr/>
            </a:pPr>
            <a:r>
              <a:rPr lang="es-MX" dirty="0" smtClean="0"/>
              <a:t>Evaluation (3/4)</a:t>
            </a:r>
            <a:endParaRPr lang="es-MX" dirty="0"/>
          </a:p>
        </p:txBody>
      </p:sp>
      <p:pic>
        <p:nvPicPr>
          <p:cNvPr id="3891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9466" b="14044"/>
          <a:stretch/>
        </p:blipFill>
        <p:spPr bwMode="auto">
          <a:xfrm>
            <a:off x="1657350" y="1822450"/>
            <a:ext cx="6999288" cy="322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1000194" y="5322691"/>
            <a:ext cx="6991209" cy="323165"/>
          </a:xfrm>
          <a:prstGeom prst="rect">
            <a:avLst/>
          </a:prstGeom>
          <a:noFill/>
        </p:spPr>
        <p:txBody>
          <a:bodyPr wrap="none" rtlCol="0">
            <a:spAutoFit/>
          </a:bodyPr>
          <a:lstStyle/>
          <a:p>
            <a:pPr>
              <a:lnSpc>
                <a:spcPts val="1800"/>
              </a:lnSpc>
            </a:pPr>
            <a:r>
              <a:rPr lang="en-GB" sz="1400" dirty="0" smtClean="0">
                <a:solidFill>
                  <a:schemeClr val="accent6"/>
                </a:solidFill>
                <a:latin typeface="Verdana" pitchFamily="34" charset="0"/>
              </a:rPr>
              <a:t>Figure: Number of villagers who have heard of cMRV and can explain cMRV</a:t>
            </a:r>
          </a:p>
        </p:txBody>
      </p:sp>
      <p:sp>
        <p:nvSpPr>
          <p:cNvPr id="5" name="TextBox 4"/>
          <p:cNvSpPr txBox="1"/>
          <p:nvPr/>
        </p:nvSpPr>
        <p:spPr>
          <a:xfrm rot="16200000">
            <a:off x="370678" y="3131940"/>
            <a:ext cx="1898148" cy="323165"/>
          </a:xfrm>
          <a:prstGeom prst="rect">
            <a:avLst/>
          </a:prstGeom>
          <a:noFill/>
        </p:spPr>
        <p:txBody>
          <a:bodyPr wrap="none" rtlCol="0">
            <a:spAutoFit/>
          </a:bodyPr>
          <a:lstStyle/>
          <a:p>
            <a:pPr>
              <a:lnSpc>
                <a:spcPts val="1800"/>
              </a:lnSpc>
            </a:pPr>
            <a:r>
              <a:rPr lang="en-GB" sz="1400" dirty="0" smtClean="0">
                <a:solidFill>
                  <a:schemeClr val="accent6"/>
                </a:solidFill>
                <a:latin typeface="Verdana" pitchFamily="34" charset="0"/>
              </a:rPr>
              <a:t>No. of respondents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91642" y="230188"/>
            <a:ext cx="8442796" cy="840125"/>
          </a:xfrm>
        </p:spPr>
        <p:txBody>
          <a:bodyPr/>
          <a:lstStyle/>
          <a:p>
            <a:pPr eaLnBrk="1" hangingPunct="1">
              <a:defRPr/>
            </a:pPr>
            <a:r>
              <a:rPr lang="es-MX" dirty="0" smtClean="0"/>
              <a:t>Evaluation (4/4)</a:t>
            </a:r>
            <a:endParaRPr lang="es-MX" dirty="0"/>
          </a:p>
        </p:txBody>
      </p:sp>
      <p:pic>
        <p:nvPicPr>
          <p:cNvPr id="39941"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158" t="2101" r="2862" b="7143"/>
          <a:stretch/>
        </p:blipFill>
        <p:spPr bwMode="auto">
          <a:xfrm>
            <a:off x="2333625" y="1495424"/>
            <a:ext cx="4133850" cy="3771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2798124" y="5497628"/>
            <a:ext cx="3204852" cy="323165"/>
          </a:xfrm>
          <a:prstGeom prst="rect">
            <a:avLst/>
          </a:prstGeom>
          <a:noFill/>
        </p:spPr>
        <p:txBody>
          <a:bodyPr wrap="none" rtlCol="0">
            <a:spAutoFit/>
          </a:bodyPr>
          <a:lstStyle/>
          <a:p>
            <a:pPr>
              <a:lnSpc>
                <a:spcPts val="1800"/>
              </a:lnSpc>
            </a:pPr>
            <a:r>
              <a:rPr lang="en-GB" sz="1400" dirty="0" smtClean="0">
                <a:solidFill>
                  <a:schemeClr val="accent6"/>
                </a:solidFill>
                <a:latin typeface="Verdana" pitchFamily="34" charset="0"/>
              </a:rPr>
              <a:t>Figure: An example Problem Tree</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91642" y="230188"/>
            <a:ext cx="8442796" cy="791650"/>
          </a:xfrm>
        </p:spPr>
        <p:txBody>
          <a:bodyPr/>
          <a:lstStyle/>
          <a:p>
            <a:pPr eaLnBrk="1" hangingPunct="1">
              <a:defRPr/>
            </a:pPr>
            <a:r>
              <a:rPr lang="en-GB" dirty="0" smtClean="0"/>
              <a:t>Background information</a:t>
            </a:r>
            <a:endParaRPr lang="en-GB" dirty="0"/>
          </a:p>
        </p:txBody>
      </p:sp>
      <p:sp>
        <p:nvSpPr>
          <p:cNvPr id="40964" name="2 Marcador de texto"/>
          <p:cNvSpPr>
            <a:spLocks noGrp="1"/>
          </p:cNvSpPr>
          <p:nvPr>
            <p:ph type="body" sz="quarter" idx="10"/>
          </p:nvPr>
        </p:nvSpPr>
        <p:spPr>
          <a:xfrm>
            <a:off x="420688" y="1520825"/>
            <a:ext cx="8521700" cy="4403725"/>
          </a:xfrm>
        </p:spPr>
        <p:txBody>
          <a:bodyPr/>
          <a:lstStyle/>
          <a:p>
            <a:pPr eaLnBrk="1" hangingPunct="1"/>
            <a:r>
              <a:rPr lang="en-GB" altLang="en-US" dirty="0" smtClean="0"/>
              <a:t>Via this link you can access a blog that tracks the evolution of Global Canopy´s program to develop a toolkit for carbon monitoring by local communities in the North Rupununi area. Among other features, the toolkit makes use of handheld technologies.</a:t>
            </a:r>
          </a:p>
          <a:p>
            <a:pPr marL="0" indent="0" eaLnBrk="1" hangingPunct="1">
              <a:buNone/>
            </a:pPr>
            <a:endParaRPr lang="en-GB" altLang="en-US" dirty="0"/>
          </a:p>
          <a:p>
            <a:pPr marL="274320" indent="0" eaLnBrk="1" hangingPunct="1">
              <a:buNone/>
            </a:pPr>
            <a:r>
              <a:rPr lang="en-GB" altLang="en-US" u="sng" dirty="0" smtClean="0">
                <a:hlinkClick r:id="rId2"/>
              </a:rPr>
              <a:t>http://communitymrv.org/guyana-project/</a:t>
            </a:r>
            <a:endParaRPr lang="en-GB" altLang="en-US" dirty="0" smtClean="0"/>
          </a:p>
          <a:p>
            <a:pPr eaLnBrk="1" hangingPunct="1"/>
            <a:endParaRPr lang="en-GB" altLang="en-US" dirty="0" smtClean="0"/>
          </a:p>
        </p:txBody>
      </p:sp>
    </p:spTree>
    <p:extLst>
      <p:ext uri="{BB962C8B-B14F-4D97-AF65-F5344CB8AC3E}">
        <p14:creationId xmlns:p14="http://schemas.microsoft.com/office/powerpoint/2010/main" val="12410672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91642" y="230188"/>
            <a:ext cx="8442796" cy="1353086"/>
          </a:xfrm>
        </p:spPr>
        <p:txBody>
          <a:bodyPr/>
          <a:lstStyle/>
          <a:p>
            <a:pPr eaLnBrk="1" hangingPunct="1">
              <a:defRPr/>
            </a:pPr>
            <a:r>
              <a:rPr lang="es-MX" dirty="0" smtClean="0"/>
              <a:t>Community measuring</a:t>
            </a:r>
            <a:r>
              <a:rPr lang="es-MX" dirty="0"/>
              <a:t>, </a:t>
            </a:r>
            <a:r>
              <a:rPr lang="es-MX" dirty="0" smtClean="0"/>
              <a:t>reporting, </a:t>
            </a:r>
            <a:r>
              <a:rPr lang="es-MX" dirty="0"/>
              <a:t>and v</a:t>
            </a:r>
            <a:r>
              <a:rPr lang="es-MX" dirty="0" smtClean="0"/>
              <a:t>erification (CMRV) in Guyana</a:t>
            </a:r>
            <a:endParaRPr lang="es-MX" dirty="0"/>
          </a:p>
        </p:txBody>
      </p:sp>
      <p:sp>
        <p:nvSpPr>
          <p:cNvPr id="3" name="2 Marcador de texto"/>
          <p:cNvSpPr>
            <a:spLocks noGrp="1"/>
          </p:cNvSpPr>
          <p:nvPr>
            <p:ph type="body" sz="quarter" idx="10"/>
          </p:nvPr>
        </p:nvSpPr>
        <p:spPr>
          <a:xfrm>
            <a:off x="420688" y="1845946"/>
            <a:ext cx="8521700" cy="4210050"/>
          </a:xfrm>
        </p:spPr>
        <p:txBody>
          <a:bodyPr/>
          <a:lstStyle/>
          <a:p>
            <a:pPr eaLnBrk="1" hangingPunct="1">
              <a:defRPr/>
            </a:pPr>
            <a:r>
              <a:rPr lang="en-US" dirty="0" smtClean="0"/>
              <a:t>Guyana is a country with a very low rate of deforestation.</a:t>
            </a:r>
          </a:p>
          <a:p>
            <a:pPr eaLnBrk="1" hangingPunct="1">
              <a:defRPr/>
            </a:pPr>
            <a:r>
              <a:rPr lang="en-US" dirty="0" smtClean="0"/>
              <a:t>Nevertheless, Guyana’s government is very interested in participating in REDD+ and in involving communities in this.</a:t>
            </a:r>
          </a:p>
          <a:p>
            <a:pPr eaLnBrk="1" hangingPunct="1">
              <a:defRPr/>
            </a:pPr>
            <a:r>
              <a:rPr lang="en-US" dirty="0" smtClean="0"/>
              <a:t>A community MRV pilot project financed by NORAD has </a:t>
            </a:r>
            <a:r>
              <a:rPr lang="en-US" dirty="0" smtClean="0">
                <a:latin typeface="+mj-lt"/>
              </a:rPr>
              <a:t>been implemented by the Amerindian communities of the North Rupununi in collaboration with the Global Canopy </a:t>
            </a:r>
            <a:r>
              <a:rPr lang="en-US" dirty="0">
                <a:latin typeface="+mj-lt"/>
              </a:rPr>
              <a:t>P</a:t>
            </a:r>
            <a:r>
              <a:rPr lang="en-US" dirty="0" smtClean="0">
                <a:latin typeface="+mj-lt"/>
              </a:rPr>
              <a:t>rogramme in North Rupununi</a:t>
            </a:r>
            <a:r>
              <a:rPr lang="en-US" dirty="0" smtClean="0"/>
              <a:t>, the North Rupununi District Development Board, and the Iwokrama International Centre</a:t>
            </a:r>
          </a:p>
          <a:p>
            <a:pPr eaLnBrk="1" hangingPunct="1">
              <a:defRPr/>
            </a:pPr>
            <a:endParaRPr lang="es-MX" dirty="0" smtClean="0"/>
          </a:p>
          <a:p>
            <a:pPr eaLnBrk="1" hangingPunct="1">
              <a:buFont typeface="Wingdings" pitchFamily="2" charset="2"/>
              <a:buNone/>
              <a:defRPr/>
            </a:pPr>
            <a:endParaRPr lang="es-MX"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91642" y="230188"/>
            <a:ext cx="8442796" cy="791650"/>
          </a:xfrm>
        </p:spPr>
        <p:txBody>
          <a:bodyPr/>
          <a:lstStyle/>
          <a:p>
            <a:r>
              <a:rPr lang="en-GB" dirty="0" smtClean="0"/>
              <a:t>Project location</a:t>
            </a:r>
            <a:endParaRPr lang="en-GB" dirty="0"/>
          </a:p>
        </p:txBody>
      </p:sp>
      <p:sp>
        <p:nvSpPr>
          <p:cNvPr id="3" name="2 Marcador de texto"/>
          <p:cNvSpPr>
            <a:spLocks noGrp="1"/>
          </p:cNvSpPr>
          <p:nvPr>
            <p:ph type="body" sz="quarter" idx="10"/>
          </p:nvPr>
        </p:nvSpPr>
        <p:spPr/>
        <p:txBody>
          <a:bodyPr/>
          <a:lstStyle/>
          <a:p>
            <a:r>
              <a:rPr lang="en-GB" dirty="0" smtClean="0"/>
              <a:t>The project is in </a:t>
            </a:r>
          </a:p>
          <a:p>
            <a:pPr>
              <a:buNone/>
            </a:pPr>
            <a:r>
              <a:rPr lang="en-GB" dirty="0" smtClean="0"/>
              <a:t>North Rupununi district</a:t>
            </a:r>
          </a:p>
          <a:p>
            <a:pPr>
              <a:buNone/>
            </a:pPr>
            <a:r>
              <a:rPr lang="en-GB" dirty="0" smtClean="0"/>
              <a:t>in Upper Takutu-Upper</a:t>
            </a:r>
          </a:p>
          <a:p>
            <a:pPr>
              <a:buNone/>
            </a:pPr>
            <a:r>
              <a:rPr lang="en-GB" dirty="0" smtClean="0"/>
              <a:t>Essequibo region</a:t>
            </a:r>
          </a:p>
          <a:p>
            <a:pPr>
              <a:buNone/>
            </a:pPr>
            <a:endParaRPr lang="en-GB" dirty="0" smtClean="0"/>
          </a:p>
          <a:p>
            <a:pPr>
              <a:buNone/>
            </a:pPr>
            <a:r>
              <a:rPr lang="en-GB" dirty="0" smtClean="0"/>
              <a:t>  </a:t>
            </a:r>
            <a:r>
              <a:rPr lang="en-GB" sz="1200" dirty="0" smtClean="0"/>
              <a:t>Map courtesy of Wikipedia</a:t>
            </a:r>
            <a:endParaRPr lang="en-GB" dirty="0"/>
          </a:p>
        </p:txBody>
      </p:sp>
      <p:pic>
        <p:nvPicPr>
          <p:cNvPr id="1026" name="Picture 2" descr="C:\Users\Margaret\Documents\Documents CIGA\Documents\Other consultancy work\WB training materials on CBM\Guyana_regions_english.png"/>
          <p:cNvPicPr>
            <a:picLocks noChangeAspect="1" noChangeArrowheads="1"/>
          </p:cNvPicPr>
          <p:nvPr/>
        </p:nvPicPr>
        <p:blipFill>
          <a:blip r:embed="rId2"/>
          <a:srcRect/>
          <a:stretch>
            <a:fillRect/>
          </a:stretch>
        </p:blipFill>
        <p:spPr bwMode="auto">
          <a:xfrm>
            <a:off x="4298868" y="0"/>
            <a:ext cx="4297247" cy="6103917"/>
          </a:xfrm>
          <a:prstGeom prst="rect">
            <a:avLst/>
          </a:prstGeom>
          <a:noFill/>
        </p:spPr>
      </p:pic>
    </p:spTree>
    <p:extLst>
      <p:ext uri="{BB962C8B-B14F-4D97-AF65-F5344CB8AC3E}">
        <p14:creationId xmlns:p14="http://schemas.microsoft.com/office/powerpoint/2010/main" val="40733975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91642" y="230188"/>
            <a:ext cx="8442796" cy="791650"/>
          </a:xfrm>
        </p:spPr>
        <p:txBody>
          <a:bodyPr/>
          <a:lstStyle/>
          <a:p>
            <a:pPr eaLnBrk="1" hangingPunct="1">
              <a:defRPr/>
            </a:pPr>
            <a:r>
              <a:rPr lang="es-MX" dirty="0" smtClean="0"/>
              <a:t>CMRV pilot project</a:t>
            </a:r>
            <a:endParaRPr lang="es-MX" dirty="0"/>
          </a:p>
        </p:txBody>
      </p:sp>
      <p:sp>
        <p:nvSpPr>
          <p:cNvPr id="28676" name="2 Marcador de texto"/>
          <p:cNvSpPr>
            <a:spLocks noGrp="1"/>
          </p:cNvSpPr>
          <p:nvPr>
            <p:ph type="body" sz="quarter" idx="10"/>
          </p:nvPr>
        </p:nvSpPr>
        <p:spPr>
          <a:xfrm>
            <a:off x="420688" y="1571625"/>
            <a:ext cx="8521700" cy="4067175"/>
          </a:xfrm>
        </p:spPr>
        <p:txBody>
          <a:bodyPr/>
          <a:lstStyle/>
          <a:p>
            <a:pPr eaLnBrk="1" hangingPunct="1"/>
            <a:r>
              <a:rPr lang="en-GB" altLang="en-US" dirty="0" smtClean="0"/>
              <a:t>The CMRV pilot project has been working closely with the Guyana Forestry Commission, acting as a Community Demonstration Site.</a:t>
            </a:r>
          </a:p>
          <a:p>
            <a:pPr eaLnBrk="1" hangingPunct="1"/>
            <a:r>
              <a:rPr lang="en-GB" altLang="en-US" dirty="0" smtClean="0"/>
              <a:t>The goals are to test the efficacy and value of community-based monitoring to the emerging national MRV system and to support Amerindian participation in the proposed national REDD+ “opt-in” mechanism.</a:t>
            </a:r>
          </a:p>
          <a:p>
            <a:pPr eaLnBrk="1" hangingPunct="1"/>
            <a:r>
              <a:rPr lang="en-US" altLang="en-US" dirty="0" smtClean="0"/>
              <a:t>Community groups are using handheld electronic devices to capture data on biomass in their forests and other variables.</a:t>
            </a:r>
            <a:endParaRPr lang="es-MX" altLang="en-US" dirty="0" smtClean="0"/>
          </a:p>
          <a:p>
            <a:pPr eaLnBrk="1" hangingPunct="1"/>
            <a:endParaRPr lang="es-MX" altLang="en-US"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91642" y="230188"/>
            <a:ext cx="8442796" cy="791650"/>
          </a:xfrm>
        </p:spPr>
        <p:txBody>
          <a:bodyPr/>
          <a:lstStyle/>
          <a:p>
            <a:pPr eaLnBrk="1" hangingPunct="1">
              <a:defRPr/>
            </a:pPr>
            <a:r>
              <a:rPr lang="es-MX" dirty="0" smtClean="0"/>
              <a:t>Data collection</a:t>
            </a:r>
            <a:endParaRPr lang="es-MX" dirty="0"/>
          </a:p>
        </p:txBody>
      </p:sp>
      <p:sp>
        <p:nvSpPr>
          <p:cNvPr id="29700" name="2 Marcador de texto"/>
          <p:cNvSpPr>
            <a:spLocks noGrp="1"/>
          </p:cNvSpPr>
          <p:nvPr>
            <p:ph type="body" sz="quarter" idx="10"/>
          </p:nvPr>
        </p:nvSpPr>
        <p:spPr>
          <a:xfrm>
            <a:off x="420688" y="1362075"/>
            <a:ext cx="8521700" cy="4295775"/>
          </a:xfrm>
        </p:spPr>
        <p:txBody>
          <a:bodyPr/>
          <a:lstStyle/>
          <a:p>
            <a:pPr eaLnBrk="1" hangingPunct="1"/>
            <a:r>
              <a:rPr lang="en-US" altLang="en-US" dirty="0" smtClean="0"/>
              <a:t>A local project management team and 32 community monitors have been trained to </a:t>
            </a:r>
            <a:r>
              <a:rPr lang="en-US" altLang="en-US" b="1" dirty="0" smtClean="0"/>
              <a:t>collect and analyze data</a:t>
            </a:r>
            <a:r>
              <a:rPr lang="en-US" altLang="en-US" dirty="0" smtClean="0"/>
              <a:t> on </a:t>
            </a:r>
            <a:r>
              <a:rPr lang="en-US" altLang="en-US" i="1" dirty="0" smtClean="0"/>
              <a:t>forest change</a:t>
            </a:r>
            <a:r>
              <a:rPr lang="en-US" altLang="en-US" dirty="0" smtClean="0"/>
              <a:t> and </a:t>
            </a:r>
            <a:r>
              <a:rPr lang="en-US" altLang="en-US" i="1" dirty="0" smtClean="0"/>
              <a:t>drivers of change</a:t>
            </a:r>
            <a:r>
              <a:rPr lang="en-US" altLang="en-US" dirty="0" smtClean="0"/>
              <a:t>, </a:t>
            </a:r>
            <a:r>
              <a:rPr lang="en-US" altLang="en-US" i="1" dirty="0" smtClean="0"/>
              <a:t>above ground biomass</a:t>
            </a:r>
            <a:r>
              <a:rPr lang="en-US" altLang="en-US" dirty="0" smtClean="0"/>
              <a:t>, </a:t>
            </a:r>
            <a:r>
              <a:rPr lang="en-US" altLang="en-US" i="1" dirty="0" smtClean="0"/>
              <a:t>other natural resources,</a:t>
            </a:r>
            <a:r>
              <a:rPr lang="en-US" altLang="en-US" dirty="0" smtClean="0"/>
              <a:t> and </a:t>
            </a:r>
            <a:r>
              <a:rPr lang="en-US" altLang="en-US" i="1" dirty="0" smtClean="0"/>
              <a:t>community well-being.</a:t>
            </a:r>
          </a:p>
          <a:p>
            <a:pPr eaLnBrk="1" hangingPunct="1"/>
            <a:r>
              <a:rPr lang="en-US" altLang="en-US" dirty="0" smtClean="0"/>
              <a:t>The data collected by the communities helps them to: </a:t>
            </a:r>
          </a:p>
          <a:p>
            <a:pPr lvl="1" eaLnBrk="1" hangingPunct="1"/>
            <a:r>
              <a:rPr lang="en-US" altLang="en-US" sz="2000" dirty="0"/>
              <a:t>M</a:t>
            </a:r>
            <a:r>
              <a:rPr lang="en-US" altLang="en-US" sz="2000" dirty="0" smtClean="0"/>
              <a:t>ake an informed decision on whether to opt-in to REDD+ schemes</a:t>
            </a:r>
          </a:p>
          <a:p>
            <a:pPr lvl="1" eaLnBrk="1" hangingPunct="1"/>
            <a:r>
              <a:rPr lang="en-US" altLang="en-US" sz="2000" dirty="0"/>
              <a:t>S</a:t>
            </a:r>
            <a:r>
              <a:rPr lang="en-US" altLang="en-US" sz="2000" dirty="0" smtClean="0"/>
              <a:t>ustainably manage their resources</a:t>
            </a:r>
          </a:p>
          <a:p>
            <a:pPr lvl="1" eaLnBrk="1" hangingPunct="1"/>
            <a:r>
              <a:rPr lang="en-US" altLang="en-US" sz="2000" dirty="0"/>
              <a:t>E</a:t>
            </a:r>
            <a:r>
              <a:rPr lang="en-US" altLang="en-US" sz="2000" dirty="0" smtClean="0"/>
              <a:t>nhance national monitoring efforts with detailed local information</a:t>
            </a:r>
          </a:p>
          <a:p>
            <a:pPr eaLnBrk="1" hangingPunct="1"/>
            <a:endParaRPr lang="es-MX" altLang="en-US"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91642" y="230188"/>
            <a:ext cx="8442796" cy="791650"/>
          </a:xfrm>
        </p:spPr>
        <p:txBody>
          <a:bodyPr/>
          <a:lstStyle/>
          <a:p>
            <a:pPr eaLnBrk="1" hangingPunct="1">
              <a:defRPr/>
            </a:pPr>
            <a:r>
              <a:rPr lang="es-MX" dirty="0" smtClean="0"/>
              <a:t>Data collection and analysis</a:t>
            </a:r>
            <a:endParaRPr lang="es-MX" dirty="0"/>
          </a:p>
        </p:txBody>
      </p:sp>
      <p:sp>
        <p:nvSpPr>
          <p:cNvPr id="3" name="2 Marcador de texto"/>
          <p:cNvSpPr>
            <a:spLocks noGrp="1"/>
          </p:cNvSpPr>
          <p:nvPr>
            <p:ph type="body" sz="quarter" idx="10"/>
          </p:nvPr>
        </p:nvSpPr>
        <p:spPr>
          <a:xfrm>
            <a:off x="420688" y="1200150"/>
            <a:ext cx="8521700" cy="4724400"/>
          </a:xfrm>
        </p:spPr>
        <p:txBody>
          <a:bodyPr/>
          <a:lstStyle/>
          <a:p>
            <a:pPr eaLnBrk="1" hangingPunct="1">
              <a:defRPr/>
            </a:pPr>
            <a:r>
              <a:rPr lang="en-GB" sz="2400" dirty="0" smtClean="0">
                <a:latin typeface="+mn-lt"/>
              </a:rPr>
              <a:t>The community monitors use Android smartphones to collect the data.</a:t>
            </a:r>
          </a:p>
          <a:p>
            <a:pPr eaLnBrk="1" hangingPunct="1">
              <a:defRPr/>
            </a:pPr>
            <a:r>
              <a:rPr lang="en-GB" sz="2400" dirty="0" smtClean="0">
                <a:latin typeface="+mn-lt"/>
              </a:rPr>
              <a:t>Open Data Kit’s (ODK’s) Collect app is used for data collection and submission; the ODK app enables different monitoring forms to be built by the local project management team.</a:t>
            </a:r>
          </a:p>
          <a:p>
            <a:pPr eaLnBrk="1" hangingPunct="1">
              <a:defRPr/>
            </a:pPr>
            <a:r>
              <a:rPr lang="en-GB" sz="2400" dirty="0" smtClean="0">
                <a:latin typeface="+mn-lt"/>
              </a:rPr>
              <a:t>Data is managed in a cloud-based system using a local web server.</a:t>
            </a:r>
          </a:p>
          <a:p>
            <a:pPr eaLnBrk="1" hangingPunct="1">
              <a:defRPr/>
            </a:pPr>
            <a:r>
              <a:rPr lang="en-GB" sz="2400" dirty="0" smtClean="0">
                <a:latin typeface="+mn-lt"/>
              </a:rPr>
              <a:t>Data is analysed by the local project management team, supported by GCP and IIC, using a  range of tools including MS Excel, S-map, Arc GIS and Google Earth Builder.</a:t>
            </a:r>
          </a:p>
          <a:p>
            <a:pPr eaLnBrk="1" hangingPunct="1">
              <a:defRPr/>
            </a:pPr>
            <a:endParaRPr lang="es-MX"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91642" y="230188"/>
            <a:ext cx="8442796" cy="1353086"/>
          </a:xfrm>
        </p:spPr>
        <p:txBody>
          <a:bodyPr/>
          <a:lstStyle/>
          <a:p>
            <a:pPr eaLnBrk="1" hangingPunct="1">
              <a:defRPr/>
            </a:pPr>
            <a:r>
              <a:rPr lang="es-MX" dirty="0" smtClean="0"/>
              <a:t>Choice of the handheld device was determined by</a:t>
            </a:r>
            <a:r>
              <a:rPr lang="es-MX" dirty="0"/>
              <a:t> </a:t>
            </a:r>
            <a:r>
              <a:rPr lang="es-MX" dirty="0" smtClean="0"/>
              <a:t>several factors</a:t>
            </a:r>
            <a:endParaRPr lang="es-MX" dirty="0"/>
          </a:p>
        </p:txBody>
      </p:sp>
      <p:sp>
        <p:nvSpPr>
          <p:cNvPr id="31748" name="2 Marcador de texto"/>
          <p:cNvSpPr>
            <a:spLocks noGrp="1"/>
          </p:cNvSpPr>
          <p:nvPr>
            <p:ph type="body" sz="quarter" idx="10"/>
          </p:nvPr>
        </p:nvSpPr>
        <p:spPr>
          <a:xfrm>
            <a:off x="420688" y="1809033"/>
            <a:ext cx="8521700" cy="4305300"/>
          </a:xfrm>
        </p:spPr>
        <p:txBody>
          <a:bodyPr/>
          <a:lstStyle/>
          <a:p>
            <a:pPr eaLnBrk="1" hangingPunct="1"/>
            <a:r>
              <a:rPr lang="es-MX" altLang="en-US" dirty="0" smtClean="0"/>
              <a:t>Screen size and brightness</a:t>
            </a:r>
          </a:p>
          <a:p>
            <a:pPr eaLnBrk="1" hangingPunct="1"/>
            <a:r>
              <a:rPr lang="es-MX" altLang="en-US" dirty="0" smtClean="0"/>
              <a:t>Battery life</a:t>
            </a:r>
          </a:p>
          <a:p>
            <a:pPr eaLnBrk="1" hangingPunct="1"/>
            <a:r>
              <a:rPr lang="es-MX" altLang="en-US" dirty="0" smtClean="0"/>
              <a:t>Durability and robustness</a:t>
            </a:r>
          </a:p>
          <a:p>
            <a:pPr eaLnBrk="1" hangingPunct="1"/>
            <a:r>
              <a:rPr lang="es-MX" altLang="en-US" dirty="0" smtClean="0"/>
              <a:t>Operational and user interface (ease of entering data)</a:t>
            </a:r>
          </a:p>
          <a:p>
            <a:pPr eaLnBrk="1" hangingPunct="1"/>
            <a:r>
              <a:rPr lang="es-MX" altLang="en-US" dirty="0" smtClean="0"/>
              <a:t>Operational and user interface (ease of use generally)</a:t>
            </a:r>
          </a:p>
          <a:p>
            <a:pPr eaLnBrk="1" hangingPunct="1"/>
            <a:r>
              <a:rPr lang="es-MX" altLang="en-US" dirty="0" smtClean="0"/>
              <a:t>GPS capacity</a:t>
            </a:r>
          </a:p>
          <a:p>
            <a:pPr eaLnBrk="1" hangingPunct="1"/>
            <a:r>
              <a:rPr lang="es-MX" altLang="en-US" dirty="0" smtClean="0"/>
              <a:t>Size</a:t>
            </a:r>
          </a:p>
          <a:p>
            <a:pPr eaLnBrk="1" hangingPunct="1">
              <a:buFont typeface="Wingdings" pitchFamily="2" charset="2"/>
              <a:buNone/>
            </a:pPr>
            <a:r>
              <a:rPr lang="es-MX" altLang="en-US" dirty="0" smtClean="0"/>
              <a:t>Note:  </a:t>
            </a:r>
            <a:r>
              <a:rPr lang="es-MX" altLang="en-US" dirty="0"/>
              <a:t>I</a:t>
            </a:r>
            <a:r>
              <a:rPr lang="es-MX" altLang="en-US" dirty="0" smtClean="0"/>
              <a:t>t became clear only after field trials how important the first three of these criteria are!</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91642" y="230188"/>
            <a:ext cx="8442796" cy="840125"/>
          </a:xfrm>
        </p:spPr>
        <p:txBody>
          <a:bodyPr/>
          <a:lstStyle/>
          <a:p>
            <a:pPr eaLnBrk="1" hangingPunct="1">
              <a:defRPr/>
            </a:pPr>
            <a:r>
              <a:rPr lang="es-MX" dirty="0" smtClean="0"/>
              <a:t>The monitoring team</a:t>
            </a:r>
            <a:endParaRPr lang="es-MX" dirty="0"/>
          </a:p>
        </p:txBody>
      </p:sp>
      <p:pic>
        <p:nvPicPr>
          <p:cNvPr id="32773" name="Picture 2" descr="http://www.globalcanopy.org/sites/default/files/imagecache/253x380-node-image/CMRV_group_380px.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7263" y="1066800"/>
            <a:ext cx="6983412" cy="458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Wageningen UR">
  <a:themeElements>
    <a:clrScheme name="WHUK - 010412">
      <a:dk1>
        <a:srgbClr val="005172"/>
      </a:dk1>
      <a:lt1>
        <a:srgbClr val="FFFFFF"/>
      </a:lt1>
      <a:dk2>
        <a:srgbClr val="34B233"/>
      </a:dk2>
      <a:lt2>
        <a:srgbClr val="005172"/>
      </a:lt2>
      <a:accent1>
        <a:srgbClr val="519FD7"/>
      </a:accent1>
      <a:accent2>
        <a:srgbClr val="948A85"/>
      </a:accent2>
      <a:accent3>
        <a:srgbClr val="D5D2CA"/>
      </a:accent3>
      <a:accent4>
        <a:srgbClr val="FF7900"/>
      </a:accent4>
      <a:accent5>
        <a:srgbClr val="00549F"/>
      </a:accent5>
      <a:accent6>
        <a:srgbClr val="000000"/>
      </a:accent6>
      <a:hlink>
        <a:srgbClr val="00549F"/>
      </a:hlink>
      <a:folHlink>
        <a:srgbClr val="000000"/>
      </a:folHlink>
    </a:clrScheme>
    <a:fontScheme name="Wageningen UR">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5875">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solidFill>
          <a:schemeClr val="accent3"/>
        </a:solidFill>
      </a:spPr>
      <a:bodyPr wrap="none" rtlCol="0">
        <a:spAutoFit/>
      </a:bodyPr>
      <a:lstStyle>
        <a:defPPr>
          <a:lnSpc>
            <a:spcPts val="1800"/>
          </a:lnSpc>
          <a:defRPr sz="1400" dirty="0" err="1" smtClean="0">
            <a:latin typeface="Verdana"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15394</TotalTime>
  <Words>864</Words>
  <Application>Microsoft Office PowerPoint</Application>
  <PresentationFormat>On-screen Show (4:3)</PresentationFormat>
  <Paragraphs>96</Paragraphs>
  <Slides>15</Slides>
  <Notes>12</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Wageningen UR</vt:lpstr>
      <vt:lpstr>Module 2.4 Incorporating community-based monitoring in national (or jurisdictional) REDD+ monitoring</vt:lpstr>
      <vt:lpstr>Background information</vt:lpstr>
      <vt:lpstr>Community measuring, reporting, and verification (CMRV) in Guyana</vt:lpstr>
      <vt:lpstr>Project location</vt:lpstr>
      <vt:lpstr>CMRV pilot project</vt:lpstr>
      <vt:lpstr>Data collection</vt:lpstr>
      <vt:lpstr>Data collection and analysis</vt:lpstr>
      <vt:lpstr>Choice of the handheld device was determined by several factors</vt:lpstr>
      <vt:lpstr>The monitoring team</vt:lpstr>
      <vt:lpstr>PowerPoint Presentation</vt:lpstr>
      <vt:lpstr>Sample activity workplan</vt:lpstr>
      <vt:lpstr>Evaluation (1/4)</vt:lpstr>
      <vt:lpstr>Evaluation (2/4)</vt:lpstr>
      <vt:lpstr>Evaluation (3/4)</vt:lpstr>
      <vt:lpstr>Evaluation (4/4)</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Martin Brinkman</dc:creator>
  <cp:lastModifiedBy>Romijn, Erika</cp:lastModifiedBy>
  <cp:revision>752</cp:revision>
  <dcterms:created xsi:type="dcterms:W3CDTF">2011-09-29T08:30:03Z</dcterms:created>
  <dcterms:modified xsi:type="dcterms:W3CDTF">2015-05-21T08:25:56Z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_Template">
    <vt:lpwstr>WHUK.pptx</vt:lpwstr>
  </property>
</Properties>
</file>